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1" r:id="rId2"/>
    <p:sldId id="272" r:id="rId3"/>
    <p:sldId id="256" r:id="rId4"/>
    <p:sldId id="267" r:id="rId5"/>
    <p:sldId id="257" r:id="rId6"/>
    <p:sldId id="258" r:id="rId7"/>
    <p:sldId id="275" r:id="rId8"/>
    <p:sldId id="259" r:id="rId9"/>
    <p:sldId id="276" r:id="rId10"/>
    <p:sldId id="260" r:id="rId11"/>
    <p:sldId id="277" r:id="rId12"/>
    <p:sldId id="261" r:id="rId13"/>
    <p:sldId id="278" r:id="rId14"/>
    <p:sldId id="262" r:id="rId15"/>
    <p:sldId id="279" r:id="rId16"/>
    <p:sldId id="263" r:id="rId17"/>
    <p:sldId id="280" r:id="rId18"/>
    <p:sldId id="264" r:id="rId19"/>
    <p:sldId id="281" r:id="rId20"/>
    <p:sldId id="265" r:id="rId21"/>
    <p:sldId id="282" r:id="rId22"/>
    <p:sldId id="283" r:id="rId23"/>
    <p:sldId id="269" r:id="rId24"/>
    <p:sldId id="284" r:id="rId25"/>
    <p:sldId id="270" r:id="rId26"/>
    <p:sldId id="286" r:id="rId27"/>
    <p:sldId id="285" r:id="rId28"/>
    <p:sldId id="273" r:id="rId29"/>
    <p:sldId id="27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71" autoAdjust="0"/>
    <p:restoredTop sz="93314" autoAdjust="0"/>
  </p:normalViewPr>
  <p:slideViewPr>
    <p:cSldViewPr snapToGrid="0">
      <p:cViewPr>
        <p:scale>
          <a:sx n="90" d="100"/>
          <a:sy n="90" d="100"/>
        </p:scale>
        <p:origin x="576" y="4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ADC6A-8DF8-4736-A598-FCCD66ECC431}" type="datetimeFigureOut">
              <a:rPr lang="en-US" smtClean="0"/>
              <a:t>10/11/2021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478C2-1667-4B1C-9BF7-F85D166F6ECB}" type="slidenum">
              <a:rPr lang="en-US" smtClean="0"/>
              <a:t>‹#›</a:t>
            </a:fld>
            <a:endParaRPr lang="en-US"/>
          </a:p>
        </p:txBody>
      </p:sp>
    </p:spTree>
    <p:extLst>
      <p:ext uri="{BB962C8B-B14F-4D97-AF65-F5344CB8AC3E}">
        <p14:creationId xmlns:p14="http://schemas.microsoft.com/office/powerpoint/2010/main" val="1778111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a:t>
            </a:fld>
            <a:endParaRPr lang="en-US"/>
          </a:p>
        </p:txBody>
      </p:sp>
    </p:spTree>
    <p:extLst>
      <p:ext uri="{BB962C8B-B14F-4D97-AF65-F5344CB8AC3E}">
        <p14:creationId xmlns:p14="http://schemas.microsoft.com/office/powerpoint/2010/main" val="4128635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26</a:t>
            </a:fld>
            <a:endParaRPr lang="en-US"/>
          </a:p>
        </p:txBody>
      </p:sp>
    </p:spTree>
    <p:extLst>
      <p:ext uri="{BB962C8B-B14F-4D97-AF65-F5344CB8AC3E}">
        <p14:creationId xmlns:p14="http://schemas.microsoft.com/office/powerpoint/2010/main" val="985212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27</a:t>
            </a:fld>
            <a:endParaRPr lang="en-US"/>
          </a:p>
        </p:txBody>
      </p:sp>
    </p:spTree>
    <p:extLst>
      <p:ext uri="{BB962C8B-B14F-4D97-AF65-F5344CB8AC3E}">
        <p14:creationId xmlns:p14="http://schemas.microsoft.com/office/powerpoint/2010/main" val="3767907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28</a:t>
            </a:fld>
            <a:endParaRPr lang="en-US"/>
          </a:p>
        </p:txBody>
      </p:sp>
    </p:spTree>
    <p:extLst>
      <p:ext uri="{BB962C8B-B14F-4D97-AF65-F5344CB8AC3E}">
        <p14:creationId xmlns:p14="http://schemas.microsoft.com/office/powerpoint/2010/main" val="1238405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29</a:t>
            </a:fld>
            <a:endParaRPr lang="en-US"/>
          </a:p>
        </p:txBody>
      </p:sp>
    </p:spTree>
    <p:extLst>
      <p:ext uri="{BB962C8B-B14F-4D97-AF65-F5344CB8AC3E}">
        <p14:creationId xmlns:p14="http://schemas.microsoft.com/office/powerpoint/2010/main" val="81171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a:t>
            </a:fld>
            <a:endParaRPr lang="en-US"/>
          </a:p>
        </p:txBody>
      </p:sp>
    </p:spTree>
    <p:extLst>
      <p:ext uri="{BB962C8B-B14F-4D97-AF65-F5344CB8AC3E}">
        <p14:creationId xmlns:p14="http://schemas.microsoft.com/office/powerpoint/2010/main" val="318159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5</a:t>
            </a:fld>
            <a:endParaRPr lang="en-US"/>
          </a:p>
        </p:txBody>
      </p:sp>
    </p:spTree>
    <p:extLst>
      <p:ext uri="{BB962C8B-B14F-4D97-AF65-F5344CB8AC3E}">
        <p14:creationId xmlns:p14="http://schemas.microsoft.com/office/powerpoint/2010/main" val="1727795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7</a:t>
            </a:fld>
            <a:endParaRPr lang="en-US"/>
          </a:p>
        </p:txBody>
      </p:sp>
    </p:spTree>
    <p:extLst>
      <p:ext uri="{BB962C8B-B14F-4D97-AF65-F5344CB8AC3E}">
        <p14:creationId xmlns:p14="http://schemas.microsoft.com/office/powerpoint/2010/main" val="3524709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10</a:t>
            </a:fld>
            <a:endParaRPr lang="en-US"/>
          </a:p>
        </p:txBody>
      </p:sp>
    </p:spTree>
    <p:extLst>
      <p:ext uri="{BB962C8B-B14F-4D97-AF65-F5344CB8AC3E}">
        <p14:creationId xmlns:p14="http://schemas.microsoft.com/office/powerpoint/2010/main" val="3669811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12</a:t>
            </a:fld>
            <a:endParaRPr lang="en-US"/>
          </a:p>
        </p:txBody>
      </p:sp>
    </p:spTree>
    <p:extLst>
      <p:ext uri="{BB962C8B-B14F-4D97-AF65-F5344CB8AC3E}">
        <p14:creationId xmlns:p14="http://schemas.microsoft.com/office/powerpoint/2010/main" val="175306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13</a:t>
            </a:fld>
            <a:endParaRPr lang="en-US"/>
          </a:p>
        </p:txBody>
      </p:sp>
    </p:spTree>
    <p:extLst>
      <p:ext uri="{BB962C8B-B14F-4D97-AF65-F5344CB8AC3E}">
        <p14:creationId xmlns:p14="http://schemas.microsoft.com/office/powerpoint/2010/main" val="116155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24</a:t>
            </a:fld>
            <a:endParaRPr lang="en-US"/>
          </a:p>
        </p:txBody>
      </p:sp>
    </p:spTree>
    <p:extLst>
      <p:ext uri="{BB962C8B-B14F-4D97-AF65-F5344CB8AC3E}">
        <p14:creationId xmlns:p14="http://schemas.microsoft.com/office/powerpoint/2010/main" val="1423822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2478C2-1667-4B1C-9BF7-F85D166F6ECB}" type="slidenum">
              <a:rPr lang="en-US" smtClean="0"/>
              <a:t>25</a:t>
            </a:fld>
            <a:endParaRPr lang="en-US"/>
          </a:p>
        </p:txBody>
      </p:sp>
    </p:spTree>
    <p:extLst>
      <p:ext uri="{BB962C8B-B14F-4D97-AF65-F5344CB8AC3E}">
        <p14:creationId xmlns:p14="http://schemas.microsoft.com/office/powerpoint/2010/main" val="2523207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92DF2-9411-4D65-B20A-76FD403B17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1BFE1D-0BA1-4EBA-A6D2-94F7F3CBD0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EA39C4-7B07-4C9C-9675-C618FC3DC092}"/>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5" name="Footer Placeholder 4">
            <a:extLst>
              <a:ext uri="{FF2B5EF4-FFF2-40B4-BE49-F238E27FC236}">
                <a16:creationId xmlns:a16="http://schemas.microsoft.com/office/drawing/2014/main" id="{A131B983-DF32-4DB3-B000-1BD63AB84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32E32-E599-43E3-B2D3-7B927312E4EA}"/>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247888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B239-C453-451C-B0BD-985123F439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9BCF5D-5B88-40AA-963A-0CE8080287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B5E50-ABFF-4009-ADBD-6302C2AEB132}"/>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5" name="Footer Placeholder 4">
            <a:extLst>
              <a:ext uri="{FF2B5EF4-FFF2-40B4-BE49-F238E27FC236}">
                <a16:creationId xmlns:a16="http://schemas.microsoft.com/office/drawing/2014/main" id="{B1CDDA5E-09F2-4FBC-9B59-FE43CD644F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04949-4312-434D-9BF2-CD9B7E6274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1270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DED4CD-30B6-4528-95D3-BC73D5D3A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E2B92-ED74-4943-A9F3-1A51B7AE45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66C3C-6DFF-47A7-93BF-1C8FB9760888}"/>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5" name="Footer Placeholder 4">
            <a:extLst>
              <a:ext uri="{FF2B5EF4-FFF2-40B4-BE49-F238E27FC236}">
                <a16:creationId xmlns:a16="http://schemas.microsoft.com/office/drawing/2014/main" id="{26CBDA40-96F9-4BAA-AFD5-EB46A56BB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554A5-8BC7-46C5-A61B-80CDDE1E956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94328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A65D-71C6-4C6F-AA6B-8B50C058AA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A1EBF6-7B9C-4A50-BB33-8276444373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BFFB78-48F3-4C03-B46E-FA5C003EBAC8}"/>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5" name="Footer Placeholder 4">
            <a:extLst>
              <a:ext uri="{FF2B5EF4-FFF2-40B4-BE49-F238E27FC236}">
                <a16:creationId xmlns:a16="http://schemas.microsoft.com/office/drawing/2014/main" id="{085709D3-3C0F-474F-A4FC-9AEB17948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B1306-218D-4B4F-946E-50AF9881FA01}"/>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264242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5926-D96F-4029-8A8B-36320C7E38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F79E6DB-D834-427B-94CA-DBACFD82D7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464E3F-417E-47E9-9CCE-25EB38437282}"/>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5" name="Footer Placeholder 4">
            <a:extLst>
              <a:ext uri="{FF2B5EF4-FFF2-40B4-BE49-F238E27FC236}">
                <a16:creationId xmlns:a16="http://schemas.microsoft.com/office/drawing/2014/main" id="{AA4F6FEE-2B62-4961-A0C9-0ABF20286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D6947F-0C08-4639-8BB0-4C92A7803DD4}"/>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729218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E3DF-1DF5-4162-83DD-3CE442E44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50245-79CC-45D5-9EE4-D324A2F0CD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63085C-6387-42B3-BF8A-16916C9772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836356-9449-4BEA-B19A-CE57707C7EA5}"/>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6" name="Footer Placeholder 5">
            <a:extLst>
              <a:ext uri="{FF2B5EF4-FFF2-40B4-BE49-F238E27FC236}">
                <a16:creationId xmlns:a16="http://schemas.microsoft.com/office/drawing/2014/main" id="{52EA4816-6C05-4956-82F0-2B1353A8D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780A4-601E-44F3-BBE2-557CAFC1EB4B}"/>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1870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6E78-6CDE-4A96-858F-E93EBB5852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BC6DC-BCB0-445B-B668-983CFFBB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1E333B-78E5-4739-9961-2774A23352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2A79C-BEEC-4032-9184-C4C76ACCAF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7FF295-FF26-46EC-9C35-0E6C236A6F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B56262-88E3-4745-A361-EB295359D379}"/>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8" name="Footer Placeholder 7">
            <a:extLst>
              <a:ext uri="{FF2B5EF4-FFF2-40B4-BE49-F238E27FC236}">
                <a16:creationId xmlns:a16="http://schemas.microsoft.com/office/drawing/2014/main" id="{ACB94169-E7CC-415B-AF6D-01BB1E6303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AA02C4-BE69-4899-A008-CC9A5A86D647}"/>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860252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7FFD7-7152-4B40-9318-2F49152093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F4ABB-505E-48AB-9D0E-4A5D970487BC}"/>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4" name="Footer Placeholder 3">
            <a:extLst>
              <a:ext uri="{FF2B5EF4-FFF2-40B4-BE49-F238E27FC236}">
                <a16:creationId xmlns:a16="http://schemas.microsoft.com/office/drawing/2014/main" id="{2092A2C2-DF53-4245-8BB6-C901ACE862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77C486-077A-4F63-9588-ABF280BABB2D}"/>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956894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D79035-50A8-4578-ACC5-DAEFFFA4181B}"/>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3" name="Footer Placeholder 2">
            <a:extLst>
              <a:ext uri="{FF2B5EF4-FFF2-40B4-BE49-F238E27FC236}">
                <a16:creationId xmlns:a16="http://schemas.microsoft.com/office/drawing/2014/main" id="{16911693-EA4F-4FD3-86BE-8006D473F8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70F188-B6AB-40E8-96DF-B54CCB6AB0A9}"/>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557395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106C7-CC10-44BD-B2E5-B615647756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46BD13-A5D2-474F-953A-9F5D8E2408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DA785B-C138-44B3-81D7-9940296C2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A5C6-52EC-4B1A-9001-DAC3D2BE6F59}"/>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6" name="Footer Placeholder 5">
            <a:extLst>
              <a:ext uri="{FF2B5EF4-FFF2-40B4-BE49-F238E27FC236}">
                <a16:creationId xmlns:a16="http://schemas.microsoft.com/office/drawing/2014/main" id="{5AF1D0EA-B31D-4EDD-80A3-17EAE29120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2D033C-112E-467A-B642-FC37FE7D6B1F}"/>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359393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B288-2F19-4582-A7C4-80718013FF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1BCE74D-9E07-468F-8403-EEC1698113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B23B2E-1E10-403D-8EE3-4558907B01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809DE8-4598-4C15-8EE1-BC2650815CCA}"/>
              </a:ext>
            </a:extLst>
          </p:cNvPr>
          <p:cNvSpPr>
            <a:spLocks noGrp="1"/>
          </p:cNvSpPr>
          <p:nvPr>
            <p:ph type="dt" sz="half" idx="10"/>
          </p:nvPr>
        </p:nvSpPr>
        <p:spPr/>
        <p:txBody>
          <a:bodyPr/>
          <a:lstStyle/>
          <a:p>
            <a:fld id="{D749056B-B93C-42DA-9C47-9B7A8176E8F1}" type="datetimeFigureOut">
              <a:rPr lang="en-US" smtClean="0"/>
              <a:t>10/11/2021</a:t>
            </a:fld>
            <a:endParaRPr lang="en-US"/>
          </a:p>
        </p:txBody>
      </p:sp>
      <p:sp>
        <p:nvSpPr>
          <p:cNvPr id="6" name="Footer Placeholder 5">
            <a:extLst>
              <a:ext uri="{FF2B5EF4-FFF2-40B4-BE49-F238E27FC236}">
                <a16:creationId xmlns:a16="http://schemas.microsoft.com/office/drawing/2014/main" id="{010282B7-93ED-486C-8225-358ECD9B3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363F61-0B9D-4A50-8474-B8276E9830E0}"/>
              </a:ext>
            </a:extLst>
          </p:cNvPr>
          <p:cNvSpPr>
            <a:spLocks noGrp="1"/>
          </p:cNvSpPr>
          <p:nvPr>
            <p:ph type="sldNum" sz="quarter" idx="12"/>
          </p:nvPr>
        </p:nvSpPr>
        <p:spPr/>
        <p:txBody>
          <a:bodyPr/>
          <a:lstStyle/>
          <a:p>
            <a:fld id="{28237BB2-4241-4923-AA95-8EB1F97C02C3}" type="slidenum">
              <a:rPr lang="en-US" smtClean="0"/>
              <a:t>‹#›</a:t>
            </a:fld>
            <a:endParaRPr lang="en-US"/>
          </a:p>
        </p:txBody>
      </p:sp>
    </p:spTree>
    <p:extLst>
      <p:ext uri="{BB962C8B-B14F-4D97-AF65-F5344CB8AC3E}">
        <p14:creationId xmlns:p14="http://schemas.microsoft.com/office/powerpoint/2010/main" val="1553771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FB6273-449E-47E4-8BA0-BBE35E065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9939C-A529-4340-9AF7-4D83029A0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54FA9-7E78-4FD5-AC11-F3E4576DC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9056B-B93C-42DA-9C47-9B7A8176E8F1}" type="datetimeFigureOut">
              <a:rPr lang="en-US" smtClean="0"/>
              <a:t>10/11/2021</a:t>
            </a:fld>
            <a:endParaRPr lang="en-US"/>
          </a:p>
        </p:txBody>
      </p:sp>
      <p:sp>
        <p:nvSpPr>
          <p:cNvPr id="5" name="Footer Placeholder 4">
            <a:extLst>
              <a:ext uri="{FF2B5EF4-FFF2-40B4-BE49-F238E27FC236}">
                <a16:creationId xmlns:a16="http://schemas.microsoft.com/office/drawing/2014/main" id="{DA14E856-E619-4E7C-82CB-84766B2E14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100566-1AF2-44FB-B4F3-DE8949AA4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37BB2-4241-4923-AA95-8EB1F97C02C3}" type="slidenum">
              <a:rPr lang="en-US" smtClean="0"/>
              <a:t>‹#›</a:t>
            </a:fld>
            <a:endParaRPr lang="en-US"/>
          </a:p>
        </p:txBody>
      </p:sp>
    </p:spTree>
    <p:extLst>
      <p:ext uri="{BB962C8B-B14F-4D97-AF65-F5344CB8AC3E}">
        <p14:creationId xmlns:p14="http://schemas.microsoft.com/office/powerpoint/2010/main" val="336823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honny.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rodolfokeesey/Liquid-Handler" TargetMode="External"/><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hyperlink" Target="https://www.raspberrypi.org/documentation/microcontrollers/micropython.html" TargetMode="Externa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60.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68.png"/><Relationship Id="rId5" Type="http://schemas.openxmlformats.org/officeDocument/2006/relationships/image" Target="../media/image66.png"/><Relationship Id="rId10" Type="http://schemas.openxmlformats.org/officeDocument/2006/relationships/image" Target="../media/image67.png"/><Relationship Id="rId4" Type="http://schemas.openxmlformats.org/officeDocument/2006/relationships/image" Target="../media/image65.png"/><Relationship Id="rId9" Type="http://schemas.openxmlformats.org/officeDocument/2006/relationships/image" Target="../media/image15.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68.png"/><Relationship Id="rId5" Type="http://schemas.openxmlformats.org/officeDocument/2006/relationships/image" Target="../media/image66.png"/><Relationship Id="rId10" Type="http://schemas.openxmlformats.org/officeDocument/2006/relationships/image" Target="../media/image67.png"/><Relationship Id="rId4" Type="http://schemas.openxmlformats.org/officeDocument/2006/relationships/image" Target="../media/image65.png"/><Relationship Id="rId9" Type="http://schemas.openxmlformats.org/officeDocument/2006/relationships/image" Target="../media/image15.png"/><Relationship Id="rId14" Type="http://schemas.openxmlformats.org/officeDocument/2006/relationships/image" Target="../media/image69.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17.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88.PNG"/><Relationship Id="rId5" Type="http://schemas.openxmlformats.org/officeDocument/2006/relationships/image" Target="../media/image84.png"/><Relationship Id="rId10" Type="http://schemas.openxmlformats.org/officeDocument/2006/relationships/image" Target="../media/image87.png"/><Relationship Id="rId4" Type="http://schemas.openxmlformats.org/officeDocument/2006/relationships/image" Target="../media/image83.png"/><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jlcpcb.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7.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77.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2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7.PNG"/><Relationship Id="rId7"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7.PNG"/><Relationship Id="rId7"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77.png"/><Relationship Id="rId10" Type="http://schemas.openxmlformats.org/officeDocument/2006/relationships/image" Target="../media/image98.png"/><Relationship Id="rId4" Type="http://schemas.openxmlformats.org/officeDocument/2006/relationships/image" Target="../media/image93.png"/><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7.PNG"/><Relationship Id="rId7" Type="http://schemas.openxmlformats.org/officeDocument/2006/relationships/image" Target="../media/image102.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2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1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PNG"/><Relationship Id="rId7"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hyperlink" Target="https://www.putty.org/" TargetMode="External"/><Relationship Id="rId9"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40.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36.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0.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70851" y="451306"/>
            <a:ext cx="3026662" cy="369332"/>
          </a:xfrm>
          <a:prstGeom prst="rect">
            <a:avLst/>
          </a:prstGeom>
          <a:noFill/>
        </p:spPr>
        <p:txBody>
          <a:bodyPr wrap="none" rtlCol="0">
            <a:spAutoFit/>
          </a:bodyPr>
          <a:lstStyle/>
          <a:p>
            <a:r>
              <a:rPr lang="en-US" b="1" dirty="0"/>
              <a:t>A: Software/Hardware Set Up</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403005" y="1465354"/>
            <a:ext cx="2535216" cy="1569660"/>
          </a:xfrm>
          <a:prstGeom prst="rect">
            <a:avLst/>
          </a:prstGeom>
          <a:noFill/>
        </p:spPr>
        <p:txBody>
          <a:bodyPr wrap="square" rtlCol="0">
            <a:spAutoFit/>
          </a:bodyPr>
          <a:lstStyle/>
          <a:p>
            <a:r>
              <a:rPr lang="en-US" sz="1200" dirty="0"/>
              <a:t>Flash the Raspberry Pi Pico with </a:t>
            </a:r>
            <a:r>
              <a:rPr lang="en-US" sz="1200" dirty="0" err="1"/>
              <a:t>MicroPython</a:t>
            </a:r>
            <a:r>
              <a:rPr lang="en-US" sz="1200" dirty="0"/>
              <a:t>. Follow the directions in this link:</a:t>
            </a:r>
          </a:p>
          <a:p>
            <a:endParaRPr lang="en-US" sz="1200" dirty="0"/>
          </a:p>
          <a:p>
            <a:r>
              <a:rPr lang="en-US" sz="1200" dirty="0">
                <a:hlinkClick r:id="rId4"/>
              </a:rPr>
              <a:t>https://www.raspberrypi.org/documentation/microcontrollers/micropython.html</a:t>
            </a:r>
            <a:endParaRPr lang="en-US" sz="1200" dirty="0"/>
          </a:p>
          <a:p>
            <a:endParaRPr lang="en-US" sz="1200" dirty="0"/>
          </a:p>
        </p:txBody>
      </p:sp>
      <p:pic>
        <p:nvPicPr>
          <p:cNvPr id="7" name="Picture 6">
            <a:extLst>
              <a:ext uri="{FF2B5EF4-FFF2-40B4-BE49-F238E27FC236}">
                <a16:creationId xmlns:a16="http://schemas.microsoft.com/office/drawing/2014/main" id="{D97D3536-7C80-42A9-8999-3A551ABC11B1}"/>
              </a:ext>
            </a:extLst>
          </p:cNvPr>
          <p:cNvPicPr>
            <a:picLocks noChangeAspect="1"/>
          </p:cNvPicPr>
          <p:nvPr/>
        </p:nvPicPr>
        <p:blipFill rotWithShape="1">
          <a:blip r:embed="rId5"/>
          <a:srcRect l="44093" t="28212" r="27196" b="15518"/>
          <a:stretch/>
        </p:blipFill>
        <p:spPr>
          <a:xfrm>
            <a:off x="269188" y="3007291"/>
            <a:ext cx="2708711" cy="2986153"/>
          </a:xfrm>
          <a:prstGeom prst="rect">
            <a:avLst/>
          </a:prstGeom>
        </p:spPr>
      </p:pic>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387373" cy="2492990"/>
          </a:xfrm>
          <a:prstGeom prst="rect">
            <a:avLst/>
          </a:prstGeom>
          <a:noFill/>
        </p:spPr>
        <p:txBody>
          <a:bodyPr wrap="square" rtlCol="0">
            <a:spAutoFit/>
          </a:bodyPr>
          <a:lstStyle/>
          <a:p>
            <a:pPr lvl="1"/>
            <a:r>
              <a:rPr lang="en-US" sz="1200" dirty="0"/>
              <a:t>Go to the </a:t>
            </a:r>
            <a:r>
              <a:rPr lang="en-US" sz="1200" dirty="0" err="1"/>
              <a:t>SideKick</a:t>
            </a:r>
            <a:r>
              <a:rPr lang="en-US" sz="1200" dirty="0"/>
              <a:t> GitHub page to download all the necessary files:</a:t>
            </a:r>
          </a:p>
          <a:p>
            <a:endParaRPr lang="en-US" sz="1200" dirty="0"/>
          </a:p>
          <a:p>
            <a:r>
              <a:rPr lang="en-US" sz="1200" dirty="0">
                <a:hlinkClick r:id="rId6"/>
              </a:rPr>
              <a:t>https://github.com/rodolfokeesey/Liquid-Handler</a:t>
            </a:r>
            <a:endParaRPr lang="en-US" sz="1200" dirty="0"/>
          </a:p>
          <a:p>
            <a:endParaRPr lang="en-US" sz="1200" dirty="0"/>
          </a:p>
          <a:p>
            <a:r>
              <a:rPr lang="en-US" sz="1200" dirty="0"/>
              <a:t>Go to the folder marked “Pico Snapshot” and download the contents.</a:t>
            </a:r>
          </a:p>
          <a:p>
            <a:endParaRPr lang="en-US" sz="1200" dirty="0"/>
          </a:p>
          <a:p>
            <a:r>
              <a:rPr lang="en-US" sz="1200" dirty="0"/>
              <a:t>Now return to </a:t>
            </a:r>
            <a:r>
              <a:rPr lang="en-US" sz="1200" dirty="0" err="1"/>
              <a:t>Thonny</a:t>
            </a:r>
            <a:r>
              <a:rPr lang="en-US" sz="1200" dirty="0"/>
              <a:t>. Navigate to View -&gt; Files</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940314" cy="2677656"/>
          </a:xfrm>
          <a:prstGeom prst="rect">
            <a:avLst/>
          </a:prstGeom>
          <a:noFill/>
        </p:spPr>
        <p:txBody>
          <a:bodyPr wrap="square" rtlCol="0">
            <a:spAutoFit/>
          </a:bodyPr>
          <a:lstStyle/>
          <a:p>
            <a:pPr lvl="1"/>
            <a:r>
              <a:rPr lang="en-US" sz="1200" dirty="0"/>
              <a:t>After flashing </a:t>
            </a:r>
            <a:r>
              <a:rPr lang="en-US" sz="1200" dirty="0" err="1"/>
              <a:t>MicroPython</a:t>
            </a:r>
            <a:r>
              <a:rPr lang="en-US" sz="1200" dirty="0"/>
              <a:t> onto the Pico, we need to upload the </a:t>
            </a:r>
            <a:r>
              <a:rPr lang="en-US" sz="1200" dirty="0" err="1"/>
              <a:t>SideKick’s</a:t>
            </a:r>
            <a:r>
              <a:rPr lang="en-US" sz="1200" dirty="0"/>
              <a:t> code to the microcontroller.</a:t>
            </a:r>
          </a:p>
          <a:p>
            <a:endParaRPr lang="en-US" sz="1200" dirty="0"/>
          </a:p>
          <a:p>
            <a:r>
              <a:rPr lang="en-US" sz="1200" dirty="0"/>
              <a:t>Download the </a:t>
            </a:r>
            <a:r>
              <a:rPr lang="en-US" sz="1200" dirty="0" err="1"/>
              <a:t>Thonny</a:t>
            </a:r>
            <a:r>
              <a:rPr lang="en-US" sz="1200" dirty="0"/>
              <a:t> IDE. This will be used to load the provided code onto the Pico.</a:t>
            </a:r>
          </a:p>
          <a:p>
            <a:endParaRPr lang="en-US" sz="1200" dirty="0"/>
          </a:p>
          <a:p>
            <a:r>
              <a:rPr lang="en-US" sz="1200" dirty="0">
                <a:hlinkClick r:id="rId7"/>
              </a:rPr>
              <a:t>https://thonny.org/</a:t>
            </a:r>
            <a:endParaRPr lang="en-US" sz="1200" dirty="0"/>
          </a:p>
          <a:p>
            <a:endParaRPr lang="en-US" sz="1200" dirty="0"/>
          </a:p>
          <a:p>
            <a:r>
              <a:rPr lang="en-US" sz="1200" dirty="0"/>
              <a:t>Once downloaded, install and follow the prompts for set up with </a:t>
            </a:r>
            <a:r>
              <a:rPr lang="en-US" sz="1200" dirty="0" err="1"/>
              <a:t>MicroPython</a:t>
            </a:r>
            <a:r>
              <a:rPr lang="en-US" sz="1200" dirty="0"/>
              <a:t> and the Raspberry Pi Pico. Once finished, your </a:t>
            </a:r>
            <a:r>
              <a:rPr lang="en-US" sz="1200" dirty="0" err="1"/>
              <a:t>Thonny</a:t>
            </a:r>
            <a:r>
              <a:rPr lang="en-US" sz="1200" dirty="0"/>
              <a:t> should look like this:</a:t>
            </a:r>
          </a:p>
        </p:txBody>
      </p:sp>
      <p:pic>
        <p:nvPicPr>
          <p:cNvPr id="8" name="Picture 7">
            <a:extLst>
              <a:ext uri="{FF2B5EF4-FFF2-40B4-BE49-F238E27FC236}">
                <a16:creationId xmlns:a16="http://schemas.microsoft.com/office/drawing/2014/main" id="{38579CF2-E5C9-45A9-A5F6-F2CA51F07C3E}"/>
              </a:ext>
            </a:extLst>
          </p:cNvPr>
          <p:cNvPicPr>
            <a:picLocks noChangeAspect="1"/>
          </p:cNvPicPr>
          <p:nvPr/>
        </p:nvPicPr>
        <p:blipFill rotWithShape="1">
          <a:blip r:embed="rId8"/>
          <a:srcRect l="43942" t="29933" r="27707" b="12092"/>
          <a:stretch/>
        </p:blipFill>
        <p:spPr>
          <a:xfrm>
            <a:off x="3463333" y="3008547"/>
            <a:ext cx="2615426" cy="3008288"/>
          </a:xfrm>
          <a:prstGeom prst="rect">
            <a:avLst/>
          </a:prstGeom>
        </p:spPr>
      </p:pic>
      <p:pic>
        <p:nvPicPr>
          <p:cNvPr id="9" name="Picture 8">
            <a:extLst>
              <a:ext uri="{FF2B5EF4-FFF2-40B4-BE49-F238E27FC236}">
                <a16:creationId xmlns:a16="http://schemas.microsoft.com/office/drawing/2014/main" id="{EF5C36C5-3087-4C10-A0F6-D74FEE42F47F}"/>
              </a:ext>
            </a:extLst>
          </p:cNvPr>
          <p:cNvPicPr>
            <a:picLocks noChangeAspect="1"/>
          </p:cNvPicPr>
          <p:nvPr/>
        </p:nvPicPr>
        <p:blipFill rotWithShape="1">
          <a:blip r:embed="rId9"/>
          <a:srcRect l="44663" t="30364" r="22260" b="11880"/>
          <a:stretch/>
        </p:blipFill>
        <p:spPr>
          <a:xfrm>
            <a:off x="6623850" y="2826723"/>
            <a:ext cx="2658958" cy="2611560"/>
          </a:xfrm>
          <a:prstGeom prst="rect">
            <a:avLst/>
          </a:prstGeom>
        </p:spPr>
      </p:pic>
      <p:sp>
        <p:nvSpPr>
          <p:cNvPr id="177" name="TextBox 176">
            <a:extLst>
              <a:ext uri="{FF2B5EF4-FFF2-40B4-BE49-F238E27FC236}">
                <a16:creationId xmlns:a16="http://schemas.microsoft.com/office/drawing/2014/main" id="{E9317B55-49F2-4879-A889-7F3E3B306578}"/>
              </a:ext>
            </a:extLst>
          </p:cNvPr>
          <p:cNvSpPr txBox="1"/>
          <p:nvPr/>
        </p:nvSpPr>
        <p:spPr>
          <a:xfrm>
            <a:off x="9498777" y="210300"/>
            <a:ext cx="2511626" cy="2492990"/>
          </a:xfrm>
          <a:prstGeom prst="rect">
            <a:avLst/>
          </a:prstGeom>
          <a:noFill/>
        </p:spPr>
        <p:txBody>
          <a:bodyPr wrap="square" rtlCol="0">
            <a:spAutoFit/>
          </a:bodyPr>
          <a:lstStyle/>
          <a:p>
            <a:pPr lvl="1"/>
            <a:r>
              <a:rPr lang="en-US" sz="1200" dirty="0"/>
              <a:t>In the upper panel, navigate to where you downloaded the snapshot files.</a:t>
            </a:r>
          </a:p>
          <a:p>
            <a:pPr lvl="1"/>
            <a:r>
              <a:rPr lang="en-US" sz="1200" dirty="0"/>
              <a:t>On this machine its under:</a:t>
            </a:r>
          </a:p>
          <a:p>
            <a:endParaRPr lang="en-US" sz="1200" dirty="0"/>
          </a:p>
          <a:p>
            <a:r>
              <a:rPr lang="en-US" sz="1200" dirty="0"/>
              <a:t>C:\Users\Rod Keesey\Desktop\PicoSnapshot10_1_21</a:t>
            </a:r>
          </a:p>
          <a:p>
            <a:endParaRPr lang="en-US" sz="1200" dirty="0"/>
          </a:p>
          <a:p>
            <a:r>
              <a:rPr lang="en-US" sz="1200" dirty="0"/>
              <a:t>Then, right click on each item in the snapshot, and click “Upload to /” in the dropdown. This saves each of the files on the Pico.</a:t>
            </a:r>
          </a:p>
        </p:txBody>
      </p:sp>
      <p:pic>
        <p:nvPicPr>
          <p:cNvPr id="12" name="Picture 11">
            <a:extLst>
              <a:ext uri="{FF2B5EF4-FFF2-40B4-BE49-F238E27FC236}">
                <a16:creationId xmlns:a16="http://schemas.microsoft.com/office/drawing/2014/main" id="{D763871C-8E9E-456F-9ACA-063B8581932B}"/>
              </a:ext>
            </a:extLst>
          </p:cNvPr>
          <p:cNvPicPr>
            <a:picLocks noChangeAspect="1"/>
          </p:cNvPicPr>
          <p:nvPr/>
        </p:nvPicPr>
        <p:blipFill rotWithShape="1">
          <a:blip r:embed="rId10"/>
          <a:srcRect l="44663" t="30001" r="23872" b="11965"/>
          <a:stretch/>
        </p:blipFill>
        <p:spPr>
          <a:xfrm>
            <a:off x="9498777" y="2913590"/>
            <a:ext cx="2649788" cy="2749061"/>
          </a:xfrm>
          <a:prstGeom prst="rect">
            <a:avLst/>
          </a:prstGeom>
        </p:spPr>
      </p:pic>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spTree>
    <p:extLst>
      <p:ext uri="{BB962C8B-B14F-4D97-AF65-F5344CB8AC3E}">
        <p14:creationId xmlns:p14="http://schemas.microsoft.com/office/powerpoint/2010/main" val="671380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813DB83-40BF-43AE-ADEF-2130566DCE76}"/>
              </a:ext>
            </a:extLst>
          </p:cNvPr>
          <p:cNvPicPr>
            <a:picLocks noChangeAspect="1"/>
          </p:cNvPicPr>
          <p:nvPr/>
        </p:nvPicPr>
        <p:blipFill rotWithShape="1">
          <a:blip r:embed="rId4"/>
          <a:srcRect l="37229" t="8704" r="30981" b="23704"/>
          <a:stretch/>
        </p:blipFill>
        <p:spPr>
          <a:xfrm>
            <a:off x="533291" y="3175"/>
            <a:ext cx="2245959" cy="3579812"/>
          </a:xfrm>
          <a:prstGeom prst="rect">
            <a:avLst/>
          </a:prstGeom>
        </p:spPr>
      </p:pic>
      <p:sp>
        <p:nvSpPr>
          <p:cNvPr id="9" name="Freeform: Shape 8">
            <a:extLst>
              <a:ext uri="{FF2B5EF4-FFF2-40B4-BE49-F238E27FC236}">
                <a16:creationId xmlns:a16="http://schemas.microsoft.com/office/drawing/2014/main" id="{2C224B08-6FE8-4D5F-BD69-ABC032F206A7}"/>
              </a:ext>
            </a:extLst>
          </p:cNvPr>
          <p:cNvSpPr/>
          <p:nvPr/>
        </p:nvSpPr>
        <p:spPr>
          <a:xfrm>
            <a:off x="902347" y="950060"/>
            <a:ext cx="36576" cy="88446"/>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C59CD4-196F-45FC-9D48-344FB539C422}"/>
              </a:ext>
            </a:extLst>
          </p:cNvPr>
          <p:cNvSpPr/>
          <p:nvPr/>
        </p:nvSpPr>
        <p:spPr>
          <a:xfrm>
            <a:off x="960392" y="946840"/>
            <a:ext cx="192156" cy="115957"/>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690224E-D14C-421B-80C1-2859EAD7166D}"/>
              </a:ext>
            </a:extLst>
          </p:cNvPr>
          <p:cNvSpPr/>
          <p:nvPr/>
        </p:nvSpPr>
        <p:spPr>
          <a:xfrm>
            <a:off x="996179" y="994283"/>
            <a:ext cx="406040" cy="466344"/>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782C78C-8484-4610-92D0-272EE2F59BB8}"/>
              </a:ext>
            </a:extLst>
          </p:cNvPr>
          <p:cNvSpPr/>
          <p:nvPr/>
        </p:nvSpPr>
        <p:spPr>
          <a:xfrm>
            <a:off x="437241" y="3094831"/>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85A0FE9-D2DE-44B2-B7C8-D2BC84B28333}"/>
              </a:ext>
            </a:extLst>
          </p:cNvPr>
          <p:cNvSpPr/>
          <p:nvPr/>
        </p:nvSpPr>
        <p:spPr>
          <a:xfrm>
            <a:off x="382473" y="3078163"/>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CB2EE27-5A2F-4E5A-9749-7F2594838C80}"/>
              </a:ext>
            </a:extLst>
          </p:cNvPr>
          <p:cNvSpPr/>
          <p:nvPr/>
        </p:nvSpPr>
        <p:spPr>
          <a:xfrm>
            <a:off x="484866" y="3121025"/>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AE1D63A-B89E-4628-B7FF-413436655591}"/>
              </a:ext>
            </a:extLst>
          </p:cNvPr>
          <p:cNvSpPr/>
          <p:nvPr/>
        </p:nvSpPr>
        <p:spPr>
          <a:xfrm>
            <a:off x="887198" y="2080419"/>
            <a:ext cx="62074" cy="416719"/>
          </a:xfrm>
          <a:custGeom>
            <a:avLst/>
            <a:gdLst>
              <a:gd name="connsiteX0" fmla="*/ 57250 w 62074"/>
              <a:gd name="connsiteY0" fmla="*/ 0 h 416719"/>
              <a:gd name="connsiteX1" fmla="*/ 62012 w 62074"/>
              <a:gd name="connsiteY1" fmla="*/ 28575 h 416719"/>
              <a:gd name="connsiteX2" fmla="*/ 54868 w 62074"/>
              <a:gd name="connsiteY2" fmla="*/ 71437 h 416719"/>
              <a:gd name="connsiteX3" fmla="*/ 42962 w 62074"/>
              <a:gd name="connsiteY3" fmla="*/ 95250 h 416719"/>
              <a:gd name="connsiteX4" fmla="*/ 40581 w 62074"/>
              <a:gd name="connsiteY4" fmla="*/ 109537 h 416719"/>
              <a:gd name="connsiteX5" fmla="*/ 35818 w 62074"/>
              <a:gd name="connsiteY5" fmla="*/ 123825 h 416719"/>
              <a:gd name="connsiteX6" fmla="*/ 26293 w 62074"/>
              <a:gd name="connsiteY6" fmla="*/ 145256 h 416719"/>
              <a:gd name="connsiteX7" fmla="*/ 19150 w 62074"/>
              <a:gd name="connsiteY7" fmla="*/ 176212 h 416719"/>
              <a:gd name="connsiteX8" fmla="*/ 12006 w 62074"/>
              <a:gd name="connsiteY8" fmla="*/ 200025 h 416719"/>
              <a:gd name="connsiteX9" fmla="*/ 9625 w 62074"/>
              <a:gd name="connsiteY9" fmla="*/ 376237 h 416719"/>
              <a:gd name="connsiteX10" fmla="*/ 4862 w 62074"/>
              <a:gd name="connsiteY10" fmla="*/ 390525 h 416719"/>
              <a:gd name="connsiteX11" fmla="*/ 100 w 62074"/>
              <a:gd name="connsiteY11" fmla="*/ 411956 h 416719"/>
              <a:gd name="connsiteX12" fmla="*/ 100 w 62074"/>
              <a:gd name="connsiteY12" fmla="*/ 416719 h 41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74" h="416719">
                <a:moveTo>
                  <a:pt x="57250" y="0"/>
                </a:moveTo>
                <a:cubicBezTo>
                  <a:pt x="58837" y="9525"/>
                  <a:pt x="61593" y="18928"/>
                  <a:pt x="62012" y="28575"/>
                </a:cubicBezTo>
                <a:cubicBezTo>
                  <a:pt x="62533" y="40553"/>
                  <a:pt x="59783" y="59502"/>
                  <a:pt x="54868" y="71437"/>
                </a:cubicBezTo>
                <a:cubicBezTo>
                  <a:pt x="51489" y="79643"/>
                  <a:pt x="42962" y="95250"/>
                  <a:pt x="42962" y="95250"/>
                </a:cubicBezTo>
                <a:cubicBezTo>
                  <a:pt x="42168" y="100012"/>
                  <a:pt x="41752" y="104853"/>
                  <a:pt x="40581" y="109537"/>
                </a:cubicBezTo>
                <a:cubicBezTo>
                  <a:pt x="39363" y="114407"/>
                  <a:pt x="37534" y="119107"/>
                  <a:pt x="35818" y="123825"/>
                </a:cubicBezTo>
                <a:cubicBezTo>
                  <a:pt x="31762" y="134978"/>
                  <a:pt x="31286" y="135271"/>
                  <a:pt x="26293" y="145256"/>
                </a:cubicBezTo>
                <a:cubicBezTo>
                  <a:pt x="26133" y="145978"/>
                  <a:pt x="20930" y="170278"/>
                  <a:pt x="19150" y="176212"/>
                </a:cubicBezTo>
                <a:cubicBezTo>
                  <a:pt x="10454" y="205199"/>
                  <a:pt x="17494" y="178071"/>
                  <a:pt x="12006" y="200025"/>
                </a:cubicBezTo>
                <a:cubicBezTo>
                  <a:pt x="11212" y="258762"/>
                  <a:pt x="11826" y="317536"/>
                  <a:pt x="9625" y="376237"/>
                </a:cubicBezTo>
                <a:cubicBezTo>
                  <a:pt x="9437" y="381254"/>
                  <a:pt x="6305" y="385716"/>
                  <a:pt x="4862" y="390525"/>
                </a:cubicBezTo>
                <a:cubicBezTo>
                  <a:pt x="3444" y="395250"/>
                  <a:pt x="718" y="407632"/>
                  <a:pt x="100" y="411956"/>
                </a:cubicBezTo>
                <a:cubicBezTo>
                  <a:pt x="-125" y="413528"/>
                  <a:pt x="100" y="415131"/>
                  <a:pt x="100" y="416719"/>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40643E-BB83-4242-B79D-56BF3A2C7B7F}"/>
              </a:ext>
            </a:extLst>
          </p:cNvPr>
          <p:cNvSpPr/>
          <p:nvPr/>
        </p:nvSpPr>
        <p:spPr>
          <a:xfrm>
            <a:off x="494391" y="3164327"/>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8A03F8B-D9C7-4C34-AD3F-DD7A2E72E498}"/>
              </a:ext>
            </a:extLst>
          </p:cNvPr>
          <p:cNvSpPr/>
          <p:nvPr/>
        </p:nvSpPr>
        <p:spPr>
          <a:xfrm>
            <a:off x="908729" y="2075656"/>
            <a:ext cx="57150" cy="459590"/>
          </a:xfrm>
          <a:custGeom>
            <a:avLst/>
            <a:gdLst>
              <a:gd name="connsiteX0" fmla="*/ 57150 w 57150"/>
              <a:gd name="connsiteY0" fmla="*/ 0 h 459590"/>
              <a:gd name="connsiteX1" fmla="*/ 45244 w 57150"/>
              <a:gd name="connsiteY1" fmla="*/ 69057 h 459590"/>
              <a:gd name="connsiteX2" fmla="*/ 42862 w 57150"/>
              <a:gd name="connsiteY2" fmla="*/ 121444 h 459590"/>
              <a:gd name="connsiteX3" fmla="*/ 40481 w 57150"/>
              <a:gd name="connsiteY3" fmla="*/ 140494 h 459590"/>
              <a:gd name="connsiteX4" fmla="*/ 28575 w 57150"/>
              <a:gd name="connsiteY4" fmla="*/ 209550 h 459590"/>
              <a:gd name="connsiteX5" fmla="*/ 26194 w 57150"/>
              <a:gd name="connsiteY5" fmla="*/ 221457 h 459590"/>
              <a:gd name="connsiteX6" fmla="*/ 21431 w 57150"/>
              <a:gd name="connsiteY6" fmla="*/ 240507 h 459590"/>
              <a:gd name="connsiteX7" fmla="*/ 19050 w 57150"/>
              <a:gd name="connsiteY7" fmla="*/ 411957 h 459590"/>
              <a:gd name="connsiteX8" fmla="*/ 16669 w 57150"/>
              <a:gd name="connsiteY8" fmla="*/ 419100 h 459590"/>
              <a:gd name="connsiteX9" fmla="*/ 11906 w 57150"/>
              <a:gd name="connsiteY9" fmla="*/ 440532 h 459590"/>
              <a:gd name="connsiteX10" fmla="*/ 7144 w 57150"/>
              <a:gd name="connsiteY10" fmla="*/ 447675 h 459590"/>
              <a:gd name="connsiteX11" fmla="*/ 0 w 57150"/>
              <a:gd name="connsiteY11" fmla="*/ 459582 h 45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59590">
                <a:moveTo>
                  <a:pt x="57150" y="0"/>
                </a:moveTo>
                <a:cubicBezTo>
                  <a:pt x="53845" y="23136"/>
                  <a:pt x="49827" y="46138"/>
                  <a:pt x="45244" y="69057"/>
                </a:cubicBezTo>
                <a:cubicBezTo>
                  <a:pt x="44450" y="86519"/>
                  <a:pt x="44025" y="104002"/>
                  <a:pt x="42862" y="121444"/>
                </a:cubicBezTo>
                <a:cubicBezTo>
                  <a:pt x="42436" y="127829"/>
                  <a:pt x="41505" y="134177"/>
                  <a:pt x="40481" y="140494"/>
                </a:cubicBezTo>
                <a:cubicBezTo>
                  <a:pt x="36742" y="163551"/>
                  <a:pt x="32544" y="186531"/>
                  <a:pt x="28575" y="209550"/>
                </a:cubicBezTo>
                <a:cubicBezTo>
                  <a:pt x="27887" y="213539"/>
                  <a:pt x="27104" y="217513"/>
                  <a:pt x="26194" y="221457"/>
                </a:cubicBezTo>
                <a:cubicBezTo>
                  <a:pt x="24722" y="227835"/>
                  <a:pt x="23019" y="234157"/>
                  <a:pt x="21431" y="240507"/>
                </a:cubicBezTo>
                <a:cubicBezTo>
                  <a:pt x="20637" y="297657"/>
                  <a:pt x="20573" y="354822"/>
                  <a:pt x="19050" y="411957"/>
                </a:cubicBezTo>
                <a:cubicBezTo>
                  <a:pt x="18983" y="414466"/>
                  <a:pt x="17214" y="416650"/>
                  <a:pt x="16669" y="419100"/>
                </a:cubicBezTo>
                <a:cubicBezTo>
                  <a:pt x="15207" y="425680"/>
                  <a:pt x="15121" y="434101"/>
                  <a:pt x="11906" y="440532"/>
                </a:cubicBezTo>
                <a:cubicBezTo>
                  <a:pt x="10626" y="443092"/>
                  <a:pt x="8424" y="445116"/>
                  <a:pt x="7144" y="447675"/>
                </a:cubicBezTo>
                <a:cubicBezTo>
                  <a:pt x="822" y="460319"/>
                  <a:pt x="6890" y="459582"/>
                  <a:pt x="0" y="45958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843676-7F2E-4596-B927-ADF549903FDB}"/>
              </a:ext>
            </a:extLst>
          </p:cNvPr>
          <p:cNvSpPr/>
          <p:nvPr/>
        </p:nvSpPr>
        <p:spPr>
          <a:xfrm>
            <a:off x="927670" y="2078038"/>
            <a:ext cx="62021" cy="488156"/>
          </a:xfrm>
          <a:custGeom>
            <a:avLst/>
            <a:gdLst>
              <a:gd name="connsiteX0" fmla="*/ 59640 w 62021"/>
              <a:gd name="connsiteY0" fmla="*/ 0 h 488156"/>
              <a:gd name="connsiteX1" fmla="*/ 59640 w 62021"/>
              <a:gd name="connsiteY1" fmla="*/ 28575 h 488156"/>
              <a:gd name="connsiteX2" fmla="*/ 54878 w 62021"/>
              <a:gd name="connsiteY2" fmla="*/ 100012 h 488156"/>
              <a:gd name="connsiteX3" fmla="*/ 47734 w 62021"/>
              <a:gd name="connsiteY3" fmla="*/ 126206 h 488156"/>
              <a:gd name="connsiteX4" fmla="*/ 40590 w 62021"/>
              <a:gd name="connsiteY4" fmla="*/ 202406 h 488156"/>
              <a:gd name="connsiteX5" fmla="*/ 38209 w 62021"/>
              <a:gd name="connsiteY5" fmla="*/ 226218 h 488156"/>
              <a:gd name="connsiteX6" fmla="*/ 33446 w 62021"/>
              <a:gd name="connsiteY6" fmla="*/ 245268 h 488156"/>
              <a:gd name="connsiteX7" fmla="*/ 31065 w 62021"/>
              <a:gd name="connsiteY7" fmla="*/ 288131 h 488156"/>
              <a:gd name="connsiteX8" fmla="*/ 23921 w 62021"/>
              <a:gd name="connsiteY8" fmla="*/ 392906 h 488156"/>
              <a:gd name="connsiteX9" fmla="*/ 21540 w 62021"/>
              <a:gd name="connsiteY9" fmla="*/ 402431 h 488156"/>
              <a:gd name="connsiteX10" fmla="*/ 12015 w 62021"/>
              <a:gd name="connsiteY10" fmla="*/ 416718 h 488156"/>
              <a:gd name="connsiteX11" fmla="*/ 9634 w 62021"/>
              <a:gd name="connsiteY11" fmla="*/ 440531 h 488156"/>
              <a:gd name="connsiteX12" fmla="*/ 7253 w 62021"/>
              <a:gd name="connsiteY12" fmla="*/ 459581 h 488156"/>
              <a:gd name="connsiteX13" fmla="*/ 109 w 62021"/>
              <a:gd name="connsiteY13" fmla="*/ 488156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21" h="488156">
                <a:moveTo>
                  <a:pt x="59640" y="0"/>
                </a:moveTo>
                <a:cubicBezTo>
                  <a:pt x="63870" y="21151"/>
                  <a:pt x="61556" y="2711"/>
                  <a:pt x="59640" y="28575"/>
                </a:cubicBezTo>
                <a:cubicBezTo>
                  <a:pt x="59217" y="34285"/>
                  <a:pt x="57658" y="85418"/>
                  <a:pt x="54878" y="100012"/>
                </a:cubicBezTo>
                <a:cubicBezTo>
                  <a:pt x="53185" y="108902"/>
                  <a:pt x="50115" y="117475"/>
                  <a:pt x="47734" y="126206"/>
                </a:cubicBezTo>
                <a:cubicBezTo>
                  <a:pt x="45353" y="151606"/>
                  <a:pt x="43009" y="177010"/>
                  <a:pt x="40590" y="202406"/>
                </a:cubicBezTo>
                <a:cubicBezTo>
                  <a:pt x="39834" y="210347"/>
                  <a:pt x="40144" y="218479"/>
                  <a:pt x="38209" y="226218"/>
                </a:cubicBezTo>
                <a:lnTo>
                  <a:pt x="33446" y="245268"/>
                </a:lnTo>
                <a:cubicBezTo>
                  <a:pt x="32652" y="259556"/>
                  <a:pt x="31550" y="273830"/>
                  <a:pt x="31065" y="288131"/>
                </a:cubicBezTo>
                <a:cubicBezTo>
                  <a:pt x="27608" y="390133"/>
                  <a:pt x="46831" y="358544"/>
                  <a:pt x="23921" y="392906"/>
                </a:cubicBezTo>
                <a:cubicBezTo>
                  <a:pt x="23127" y="396081"/>
                  <a:pt x="23004" y="399504"/>
                  <a:pt x="21540" y="402431"/>
                </a:cubicBezTo>
                <a:cubicBezTo>
                  <a:pt x="18980" y="407550"/>
                  <a:pt x="13722" y="411255"/>
                  <a:pt x="12015" y="416718"/>
                </a:cubicBezTo>
                <a:cubicBezTo>
                  <a:pt x="9636" y="424332"/>
                  <a:pt x="10515" y="432603"/>
                  <a:pt x="9634" y="440531"/>
                </a:cubicBezTo>
                <a:cubicBezTo>
                  <a:pt x="8927" y="446891"/>
                  <a:pt x="8902" y="453398"/>
                  <a:pt x="7253" y="459581"/>
                </a:cubicBezTo>
                <a:cubicBezTo>
                  <a:pt x="-1454" y="492234"/>
                  <a:pt x="109" y="462106"/>
                  <a:pt x="109" y="48815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E7CE7F4-8046-4182-AE6A-948CA79D8E5C}"/>
              </a:ext>
            </a:extLst>
          </p:cNvPr>
          <p:cNvCxnSpPr>
            <a:cxnSpLocks/>
          </p:cNvCxnSpPr>
          <p:nvPr/>
        </p:nvCxnSpPr>
        <p:spPr>
          <a:xfrm>
            <a:off x="821345"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80ED28-8481-4E61-849C-3BB9248B84B2}"/>
              </a:ext>
            </a:extLst>
          </p:cNvPr>
          <p:cNvCxnSpPr>
            <a:cxnSpLocks/>
          </p:cNvCxnSpPr>
          <p:nvPr/>
        </p:nvCxnSpPr>
        <p:spPr>
          <a:xfrm>
            <a:off x="989691"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6078E28-0983-4515-901F-1D1FABABE4DC}"/>
              </a:ext>
            </a:extLst>
          </p:cNvPr>
          <p:cNvCxnSpPr>
            <a:cxnSpLocks/>
          </p:cNvCxnSpPr>
          <p:nvPr/>
        </p:nvCxnSpPr>
        <p:spPr>
          <a:xfrm>
            <a:off x="821345" y="2075656"/>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DBC8F7-4587-4715-91BF-E8AE3CCEDDAF}"/>
              </a:ext>
            </a:extLst>
          </p:cNvPr>
          <p:cNvCxnSpPr>
            <a:cxnSpLocks/>
          </p:cNvCxnSpPr>
          <p:nvPr/>
        </p:nvCxnSpPr>
        <p:spPr>
          <a:xfrm>
            <a:off x="996179" y="2176098"/>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AAA9D0-4566-49CF-83BA-B23461C40365}"/>
              </a:ext>
            </a:extLst>
          </p:cNvPr>
          <p:cNvCxnSpPr>
            <a:cxnSpLocks/>
          </p:cNvCxnSpPr>
          <p:nvPr/>
        </p:nvCxnSpPr>
        <p:spPr>
          <a:xfrm>
            <a:off x="1794035" y="3429000"/>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D424153-D50E-4125-AC65-138A6E2DF8EC}"/>
              </a:ext>
            </a:extLst>
          </p:cNvPr>
          <p:cNvPicPr>
            <a:picLocks noChangeAspect="1"/>
          </p:cNvPicPr>
          <p:nvPr/>
        </p:nvPicPr>
        <p:blipFill rotWithShape="1">
          <a:blip r:embed="rId5">
            <a:extLst>
              <a:ext uri="{28A0092B-C50C-407E-A947-70E740481C1C}">
                <a14:useLocalDpi xmlns:a14="http://schemas.microsoft.com/office/drawing/2010/main" val="0"/>
              </a:ext>
            </a:extLst>
          </a:blip>
          <a:srcRect l="37200" t="30219" r="31619" b="29121"/>
          <a:stretch/>
        </p:blipFill>
        <p:spPr>
          <a:xfrm>
            <a:off x="461055" y="4126488"/>
            <a:ext cx="2572586" cy="2514821"/>
          </a:xfrm>
          <a:prstGeom prst="rect">
            <a:avLst/>
          </a:prstGeom>
        </p:spPr>
      </p:pic>
      <p:sp>
        <p:nvSpPr>
          <p:cNvPr id="68" name="Freeform: Shape 67">
            <a:extLst>
              <a:ext uri="{FF2B5EF4-FFF2-40B4-BE49-F238E27FC236}">
                <a16:creationId xmlns:a16="http://schemas.microsoft.com/office/drawing/2014/main" id="{59657F01-38D6-4818-9096-9AD76906568C}"/>
              </a:ext>
            </a:extLst>
          </p:cNvPr>
          <p:cNvSpPr/>
          <p:nvPr/>
        </p:nvSpPr>
        <p:spPr>
          <a:xfrm>
            <a:off x="899927" y="4371318"/>
            <a:ext cx="81791" cy="167320"/>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764E65E-BE14-498D-A419-BF843C57899F}"/>
              </a:ext>
            </a:extLst>
          </p:cNvPr>
          <p:cNvSpPr/>
          <p:nvPr/>
        </p:nvSpPr>
        <p:spPr>
          <a:xfrm>
            <a:off x="1003186" y="4418317"/>
            <a:ext cx="227943" cy="144611"/>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04C676D-1E82-4746-A1E8-C6F94122A81C}"/>
              </a:ext>
            </a:extLst>
          </p:cNvPr>
          <p:cNvSpPr/>
          <p:nvPr/>
        </p:nvSpPr>
        <p:spPr>
          <a:xfrm>
            <a:off x="1038973" y="4494413"/>
            <a:ext cx="441827" cy="556033"/>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E1DE4C-7E63-4CC5-A244-EECFB4A70AE8}"/>
              </a:ext>
            </a:extLst>
          </p:cNvPr>
          <p:cNvGrpSpPr/>
          <p:nvPr/>
        </p:nvGrpSpPr>
        <p:grpSpPr>
          <a:xfrm>
            <a:off x="382473" y="6085941"/>
            <a:ext cx="361950" cy="259995"/>
            <a:chOff x="552625" y="3671117"/>
            <a:chExt cx="361950" cy="259995"/>
          </a:xfrm>
        </p:grpSpPr>
        <p:sp>
          <p:nvSpPr>
            <p:cNvPr id="75" name="Freeform: Shape 74">
              <a:extLst>
                <a:ext uri="{FF2B5EF4-FFF2-40B4-BE49-F238E27FC236}">
                  <a16:creationId xmlns:a16="http://schemas.microsoft.com/office/drawing/2014/main" id="{8A88F3EB-8D9F-4D1F-A4EC-6BE4CFA36BC4}"/>
                </a:ext>
              </a:extLst>
            </p:cNvPr>
            <p:cNvSpPr/>
            <p:nvPr/>
          </p:nvSpPr>
          <p:spPr>
            <a:xfrm>
              <a:off x="607393" y="3687785"/>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5DE4F7D8-3C47-42B1-B05B-1181420E5B23}"/>
                </a:ext>
              </a:extLst>
            </p:cNvPr>
            <p:cNvSpPr/>
            <p:nvPr/>
          </p:nvSpPr>
          <p:spPr>
            <a:xfrm>
              <a:off x="552625" y="3671117"/>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851E862D-5513-4BCA-8CAF-DDFB43977CA8}"/>
                </a:ext>
              </a:extLst>
            </p:cNvPr>
            <p:cNvSpPr/>
            <p:nvPr/>
          </p:nvSpPr>
          <p:spPr>
            <a:xfrm>
              <a:off x="655018" y="3713979"/>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48B4DCA1-0C55-4665-B15B-C330B2992968}"/>
                </a:ext>
              </a:extLst>
            </p:cNvPr>
            <p:cNvSpPr/>
            <p:nvPr/>
          </p:nvSpPr>
          <p:spPr>
            <a:xfrm>
              <a:off x="664543" y="3757281"/>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25635C2E-BF85-4330-AC49-BA17A580F4D0}"/>
              </a:ext>
            </a:extLst>
          </p:cNvPr>
          <p:cNvPicPr>
            <a:picLocks noChangeAspect="1"/>
          </p:cNvPicPr>
          <p:nvPr/>
        </p:nvPicPr>
        <p:blipFill rotWithShape="1">
          <a:blip r:embed="rId6"/>
          <a:srcRect t="9425" r="66774" b="29149"/>
          <a:stretch/>
        </p:blipFill>
        <p:spPr>
          <a:xfrm>
            <a:off x="2721640" y="2645628"/>
            <a:ext cx="1068570" cy="1480860"/>
          </a:xfrm>
          <a:prstGeom prst="rect">
            <a:avLst/>
          </a:prstGeom>
        </p:spPr>
      </p:pic>
      <p:sp>
        <p:nvSpPr>
          <p:cNvPr id="91" name="TextBox 90">
            <a:extLst>
              <a:ext uri="{FF2B5EF4-FFF2-40B4-BE49-F238E27FC236}">
                <a16:creationId xmlns:a16="http://schemas.microsoft.com/office/drawing/2014/main" id="{344BFB27-CB27-45B0-8A57-F704AE1A0D49}"/>
              </a:ext>
            </a:extLst>
          </p:cNvPr>
          <p:cNvSpPr txBox="1"/>
          <p:nvPr/>
        </p:nvSpPr>
        <p:spPr>
          <a:xfrm>
            <a:off x="-49395" y="31385"/>
            <a:ext cx="909844" cy="769441"/>
          </a:xfrm>
          <a:prstGeom prst="rect">
            <a:avLst/>
          </a:prstGeom>
          <a:noFill/>
        </p:spPr>
        <p:txBody>
          <a:bodyPr wrap="square" rtlCol="0">
            <a:spAutoFit/>
          </a:bodyPr>
          <a:lstStyle/>
          <a:p>
            <a:r>
              <a:rPr lang="en-US" sz="4400" b="1" dirty="0"/>
              <a:t>10</a:t>
            </a:r>
          </a:p>
        </p:txBody>
      </p:sp>
      <p:pic>
        <p:nvPicPr>
          <p:cNvPr id="27" name="Picture 26">
            <a:extLst>
              <a:ext uri="{FF2B5EF4-FFF2-40B4-BE49-F238E27FC236}">
                <a16:creationId xmlns:a16="http://schemas.microsoft.com/office/drawing/2014/main" id="{1D8E090C-DB74-4AE2-9DA3-CFB6EA34BC3F}"/>
              </a:ext>
            </a:extLst>
          </p:cNvPr>
          <p:cNvPicPr>
            <a:picLocks noChangeAspect="1"/>
          </p:cNvPicPr>
          <p:nvPr/>
        </p:nvPicPr>
        <p:blipFill rotWithShape="1">
          <a:blip r:embed="rId7"/>
          <a:srcRect l="7483" t="34783" b="156"/>
          <a:stretch/>
        </p:blipFill>
        <p:spPr>
          <a:xfrm>
            <a:off x="4152553" y="747514"/>
            <a:ext cx="3418500" cy="1802140"/>
          </a:xfrm>
          <a:prstGeom prst="rect">
            <a:avLst/>
          </a:prstGeom>
        </p:spPr>
      </p:pic>
      <p:cxnSp>
        <p:nvCxnSpPr>
          <p:cNvPr id="92" name="Straight Arrow Connector 91">
            <a:extLst>
              <a:ext uri="{FF2B5EF4-FFF2-40B4-BE49-F238E27FC236}">
                <a16:creationId xmlns:a16="http://schemas.microsoft.com/office/drawing/2014/main" id="{6336AE7B-1528-4045-BA1F-BA11E1135FE3}"/>
              </a:ext>
            </a:extLst>
          </p:cNvPr>
          <p:cNvCxnSpPr>
            <a:cxnSpLocks/>
          </p:cNvCxnSpPr>
          <p:nvPr/>
        </p:nvCxnSpPr>
        <p:spPr>
          <a:xfrm flipH="1">
            <a:off x="4910890" y="674957"/>
            <a:ext cx="4008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FE9921A-9C73-4109-B862-3FAC50A63385}"/>
              </a:ext>
            </a:extLst>
          </p:cNvPr>
          <p:cNvCxnSpPr>
            <a:cxnSpLocks/>
          </p:cNvCxnSpPr>
          <p:nvPr/>
        </p:nvCxnSpPr>
        <p:spPr>
          <a:xfrm>
            <a:off x="5430247" y="674957"/>
            <a:ext cx="4303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87EE0AD5-CD82-4274-8DDF-90C0288163BF}"/>
              </a:ext>
            </a:extLst>
          </p:cNvPr>
          <p:cNvPicPr>
            <a:picLocks noChangeAspect="1"/>
          </p:cNvPicPr>
          <p:nvPr/>
        </p:nvPicPr>
        <p:blipFill rotWithShape="1">
          <a:blip r:embed="rId8"/>
          <a:srcRect l="15710" t="36412"/>
          <a:stretch/>
        </p:blipFill>
        <p:spPr>
          <a:xfrm>
            <a:off x="3841703" y="4052455"/>
            <a:ext cx="3418500" cy="1933217"/>
          </a:xfrm>
          <a:prstGeom prst="rect">
            <a:avLst/>
          </a:prstGeom>
        </p:spPr>
      </p:pic>
      <p:cxnSp>
        <p:nvCxnSpPr>
          <p:cNvPr id="100" name="Straight Arrow Connector 99">
            <a:extLst>
              <a:ext uri="{FF2B5EF4-FFF2-40B4-BE49-F238E27FC236}">
                <a16:creationId xmlns:a16="http://schemas.microsoft.com/office/drawing/2014/main" id="{0B3BD22C-B34A-415F-88D6-40FC91013E26}"/>
              </a:ext>
            </a:extLst>
          </p:cNvPr>
          <p:cNvCxnSpPr>
            <a:cxnSpLocks/>
          </p:cNvCxnSpPr>
          <p:nvPr/>
        </p:nvCxnSpPr>
        <p:spPr>
          <a:xfrm flipH="1">
            <a:off x="5645446" y="3500492"/>
            <a:ext cx="586179" cy="870826"/>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6E1DC25-213F-4126-BF27-88422C7031B1}"/>
              </a:ext>
            </a:extLst>
          </p:cNvPr>
          <p:cNvCxnSpPr>
            <a:cxnSpLocks/>
          </p:cNvCxnSpPr>
          <p:nvPr/>
        </p:nvCxnSpPr>
        <p:spPr>
          <a:xfrm>
            <a:off x="5367359" y="3654454"/>
            <a:ext cx="183594" cy="6473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BFDDC07-0D3C-49BF-9E78-883AF711466E}"/>
              </a:ext>
            </a:extLst>
          </p:cNvPr>
          <p:cNvCxnSpPr>
            <a:cxnSpLocks/>
          </p:cNvCxnSpPr>
          <p:nvPr/>
        </p:nvCxnSpPr>
        <p:spPr>
          <a:xfrm>
            <a:off x="4550511" y="3890847"/>
            <a:ext cx="360379" cy="161608"/>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04609EE-959B-4267-AA0B-CB53A80F4C45}"/>
              </a:ext>
            </a:extLst>
          </p:cNvPr>
          <p:cNvSpPr txBox="1"/>
          <p:nvPr/>
        </p:nvSpPr>
        <p:spPr>
          <a:xfrm>
            <a:off x="4022992" y="3654454"/>
            <a:ext cx="634716" cy="283730"/>
          </a:xfrm>
          <a:prstGeom prst="rect">
            <a:avLst/>
          </a:prstGeom>
          <a:noFill/>
        </p:spPr>
        <p:txBody>
          <a:bodyPr wrap="square" rtlCol="0">
            <a:spAutoFit/>
          </a:bodyPr>
          <a:lstStyle/>
          <a:p>
            <a:r>
              <a:rPr lang="en-US" sz="1200" dirty="0"/>
              <a:t>*Click*</a:t>
            </a:r>
          </a:p>
        </p:txBody>
      </p:sp>
      <p:cxnSp>
        <p:nvCxnSpPr>
          <p:cNvPr id="103" name="Straight Arrow Connector 102">
            <a:extLst>
              <a:ext uri="{FF2B5EF4-FFF2-40B4-BE49-F238E27FC236}">
                <a16:creationId xmlns:a16="http://schemas.microsoft.com/office/drawing/2014/main" id="{DCBFA3DD-AAF0-400F-AF77-A71191F26C57}"/>
              </a:ext>
            </a:extLst>
          </p:cNvPr>
          <p:cNvCxnSpPr>
            <a:cxnSpLocks/>
          </p:cNvCxnSpPr>
          <p:nvPr/>
        </p:nvCxnSpPr>
        <p:spPr>
          <a:xfrm flipH="1" flipV="1">
            <a:off x="4598273" y="4828118"/>
            <a:ext cx="614173" cy="12578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4132F1B-CC36-49EE-BF6C-95739CEABD44}"/>
              </a:ext>
            </a:extLst>
          </p:cNvPr>
          <p:cNvCxnSpPr>
            <a:cxnSpLocks/>
          </p:cNvCxnSpPr>
          <p:nvPr/>
        </p:nvCxnSpPr>
        <p:spPr>
          <a:xfrm flipH="1" flipV="1">
            <a:off x="4931579" y="4807527"/>
            <a:ext cx="280867" cy="127841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5D0A995-BC5A-451E-AF1C-9FEE69F8BB1A}"/>
              </a:ext>
            </a:extLst>
          </p:cNvPr>
          <p:cNvSpPr txBox="1"/>
          <p:nvPr/>
        </p:nvSpPr>
        <p:spPr>
          <a:xfrm>
            <a:off x="4737346" y="6121719"/>
            <a:ext cx="1260026" cy="461665"/>
          </a:xfrm>
          <a:prstGeom prst="rect">
            <a:avLst/>
          </a:prstGeom>
          <a:noFill/>
        </p:spPr>
        <p:txBody>
          <a:bodyPr wrap="square" rtlCol="0">
            <a:spAutoFit/>
          </a:bodyPr>
          <a:lstStyle/>
          <a:p>
            <a:r>
              <a:rPr lang="en-US" sz="1200" dirty="0"/>
              <a:t>Once aligned, tighten screws.</a:t>
            </a:r>
          </a:p>
        </p:txBody>
      </p:sp>
      <p:cxnSp>
        <p:nvCxnSpPr>
          <p:cNvPr id="114" name="Straight Arrow Connector 113">
            <a:extLst>
              <a:ext uri="{FF2B5EF4-FFF2-40B4-BE49-F238E27FC236}">
                <a16:creationId xmlns:a16="http://schemas.microsoft.com/office/drawing/2014/main" id="{58A59466-D8D3-4AC0-AD50-B179D2794F7A}"/>
              </a:ext>
            </a:extLst>
          </p:cNvPr>
          <p:cNvCxnSpPr>
            <a:cxnSpLocks/>
          </p:cNvCxnSpPr>
          <p:nvPr/>
        </p:nvCxnSpPr>
        <p:spPr>
          <a:xfrm>
            <a:off x="5339521" y="2627787"/>
            <a:ext cx="0" cy="43510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AA10182-FED8-4C3C-B2E2-66346A5EF9B3}"/>
              </a:ext>
            </a:extLst>
          </p:cNvPr>
          <p:cNvCxnSpPr>
            <a:cxnSpLocks/>
          </p:cNvCxnSpPr>
          <p:nvPr/>
        </p:nvCxnSpPr>
        <p:spPr>
          <a:xfrm>
            <a:off x="7639811"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E46D02C9-B7C1-4821-AACF-13920F6C8C54}"/>
              </a:ext>
            </a:extLst>
          </p:cNvPr>
          <p:cNvPicPr>
            <a:picLocks noChangeAspect="1"/>
          </p:cNvPicPr>
          <p:nvPr/>
        </p:nvPicPr>
        <p:blipFill rotWithShape="1">
          <a:blip r:embed="rId9"/>
          <a:srcRect l="11567" t="11678" r="2772" b="21616"/>
          <a:stretch/>
        </p:blipFill>
        <p:spPr>
          <a:xfrm>
            <a:off x="8529393" y="221741"/>
            <a:ext cx="2276066" cy="1328675"/>
          </a:xfrm>
          <a:prstGeom prst="rect">
            <a:avLst/>
          </a:prstGeom>
        </p:spPr>
      </p:pic>
      <p:pic>
        <p:nvPicPr>
          <p:cNvPr id="115" name="Picture 114">
            <a:extLst>
              <a:ext uri="{FF2B5EF4-FFF2-40B4-BE49-F238E27FC236}">
                <a16:creationId xmlns:a16="http://schemas.microsoft.com/office/drawing/2014/main" id="{F9E51908-4F9B-4AC7-9E18-1FF58635295D}"/>
              </a:ext>
            </a:extLst>
          </p:cNvPr>
          <p:cNvPicPr>
            <a:picLocks noChangeAspect="1"/>
          </p:cNvPicPr>
          <p:nvPr/>
        </p:nvPicPr>
        <p:blipFill>
          <a:blip r:embed="rId10"/>
          <a:stretch>
            <a:fillRect/>
          </a:stretch>
        </p:blipFill>
        <p:spPr>
          <a:xfrm>
            <a:off x="7733840" y="1690288"/>
            <a:ext cx="2592245" cy="1943235"/>
          </a:xfrm>
          <a:prstGeom prst="rect">
            <a:avLst/>
          </a:prstGeom>
        </p:spPr>
      </p:pic>
      <p:sp>
        <p:nvSpPr>
          <p:cNvPr id="120" name="Rectangle 119">
            <a:extLst>
              <a:ext uri="{FF2B5EF4-FFF2-40B4-BE49-F238E27FC236}">
                <a16:creationId xmlns:a16="http://schemas.microsoft.com/office/drawing/2014/main" id="{D51CFA98-857D-47CD-AA66-B6DF9A2D5C91}"/>
              </a:ext>
            </a:extLst>
          </p:cNvPr>
          <p:cNvSpPr/>
          <p:nvPr/>
        </p:nvSpPr>
        <p:spPr>
          <a:xfrm>
            <a:off x="9285317" y="521072"/>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Arrow Connector 120">
            <a:extLst>
              <a:ext uri="{FF2B5EF4-FFF2-40B4-BE49-F238E27FC236}">
                <a16:creationId xmlns:a16="http://schemas.microsoft.com/office/drawing/2014/main" id="{82A6A014-4140-4A53-919B-BC7BD7746309}"/>
              </a:ext>
            </a:extLst>
          </p:cNvPr>
          <p:cNvCxnSpPr>
            <a:cxnSpLocks/>
          </p:cNvCxnSpPr>
          <p:nvPr/>
        </p:nvCxnSpPr>
        <p:spPr>
          <a:xfrm flipH="1">
            <a:off x="9566564" y="1246349"/>
            <a:ext cx="70353" cy="3773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603A7C53-5CFD-4852-A7C0-DCA2BCD31F72}"/>
              </a:ext>
            </a:extLst>
          </p:cNvPr>
          <p:cNvSpPr txBox="1"/>
          <p:nvPr/>
        </p:nvSpPr>
        <p:spPr>
          <a:xfrm>
            <a:off x="4496629" y="3062892"/>
            <a:ext cx="3082803" cy="646331"/>
          </a:xfrm>
          <a:prstGeom prst="rect">
            <a:avLst/>
          </a:prstGeom>
          <a:noFill/>
        </p:spPr>
        <p:txBody>
          <a:bodyPr wrap="square" rtlCol="0">
            <a:spAutoFit/>
          </a:bodyPr>
          <a:lstStyle/>
          <a:p>
            <a:r>
              <a:rPr lang="en-US" sz="1200" dirty="0"/>
              <a:t>Adjust limit position so that the limit switch triggers when the </a:t>
            </a:r>
            <a:r>
              <a:rPr lang="en-US" sz="1200" b="1" dirty="0">
                <a:solidFill>
                  <a:schemeClr val="accent2"/>
                </a:solidFill>
              </a:rPr>
              <a:t>screw on the leg </a:t>
            </a:r>
            <a:r>
              <a:rPr lang="en-US" sz="1200" dirty="0"/>
              <a:t>is aligned with the </a:t>
            </a:r>
            <a:r>
              <a:rPr lang="en-US" sz="1200" b="1" dirty="0">
                <a:solidFill>
                  <a:schemeClr val="accent2"/>
                </a:solidFill>
              </a:rPr>
              <a:t>circle</a:t>
            </a:r>
            <a:r>
              <a:rPr lang="en-US" sz="1200" dirty="0"/>
              <a:t> within the arrow on the base. </a:t>
            </a:r>
          </a:p>
        </p:txBody>
      </p:sp>
      <p:cxnSp>
        <p:nvCxnSpPr>
          <p:cNvPr id="128" name="Straight Arrow Connector 127">
            <a:extLst>
              <a:ext uri="{FF2B5EF4-FFF2-40B4-BE49-F238E27FC236}">
                <a16:creationId xmlns:a16="http://schemas.microsoft.com/office/drawing/2014/main" id="{3D55634F-EC6A-484E-B20D-5DD7302946A5}"/>
              </a:ext>
            </a:extLst>
          </p:cNvPr>
          <p:cNvCxnSpPr>
            <a:cxnSpLocks/>
          </p:cNvCxnSpPr>
          <p:nvPr/>
        </p:nvCxnSpPr>
        <p:spPr>
          <a:xfrm flipV="1">
            <a:off x="8849034" y="1945528"/>
            <a:ext cx="0" cy="392897"/>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DF192A1-2880-4DB6-8E4D-788BEED3644F}"/>
              </a:ext>
            </a:extLst>
          </p:cNvPr>
          <p:cNvCxnSpPr>
            <a:cxnSpLocks/>
          </p:cNvCxnSpPr>
          <p:nvPr/>
        </p:nvCxnSpPr>
        <p:spPr>
          <a:xfrm>
            <a:off x="8868566" y="2922981"/>
            <a:ext cx="0" cy="387528"/>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DB3BA46-C0D6-4AC9-8FCB-18ECE019220B}"/>
              </a:ext>
            </a:extLst>
          </p:cNvPr>
          <p:cNvCxnSpPr>
            <a:cxnSpLocks/>
          </p:cNvCxnSpPr>
          <p:nvPr/>
        </p:nvCxnSpPr>
        <p:spPr>
          <a:xfrm flipH="1" flipV="1">
            <a:off x="9063068" y="2661905"/>
            <a:ext cx="256004" cy="14645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428D62B-610A-4BB7-BBB5-A2D2756CAC28}"/>
              </a:ext>
            </a:extLst>
          </p:cNvPr>
          <p:cNvCxnSpPr>
            <a:cxnSpLocks/>
          </p:cNvCxnSpPr>
          <p:nvPr/>
        </p:nvCxnSpPr>
        <p:spPr>
          <a:xfrm flipH="1" flipV="1">
            <a:off x="9641864" y="2635215"/>
            <a:ext cx="361429" cy="166662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F5F578FD-E4B5-4CAF-9DDD-5D2A2D7AF8EA}"/>
              </a:ext>
            </a:extLst>
          </p:cNvPr>
          <p:cNvSpPr txBox="1"/>
          <p:nvPr/>
        </p:nvSpPr>
        <p:spPr>
          <a:xfrm>
            <a:off x="7733840" y="3733007"/>
            <a:ext cx="2708775" cy="1015663"/>
          </a:xfrm>
          <a:prstGeom prst="rect">
            <a:avLst/>
          </a:prstGeom>
          <a:noFill/>
        </p:spPr>
        <p:txBody>
          <a:bodyPr wrap="square" rtlCol="0">
            <a:spAutoFit/>
          </a:bodyPr>
          <a:lstStyle/>
          <a:p>
            <a:r>
              <a:rPr lang="en-US" sz="1200" dirty="0"/>
              <a:t>Loosen the M3 screws tightening the legs to the stepper motor shaft. Raise or lower the legs until the </a:t>
            </a:r>
            <a:r>
              <a:rPr lang="en-US" sz="1200" b="1" dirty="0">
                <a:solidFill>
                  <a:schemeClr val="accent2"/>
                </a:solidFill>
              </a:rPr>
              <a:t>gap</a:t>
            </a:r>
            <a:r>
              <a:rPr lang="en-US" sz="1200" dirty="0"/>
              <a:t> between them is the same height as the </a:t>
            </a:r>
            <a:r>
              <a:rPr lang="en-US" sz="1200" b="1" dirty="0">
                <a:solidFill>
                  <a:schemeClr val="accent2"/>
                </a:solidFill>
              </a:rPr>
              <a:t>M3 nut</a:t>
            </a:r>
            <a:r>
              <a:rPr lang="en-US" sz="1200" dirty="0"/>
              <a:t>. Retighten the M3 screws.</a:t>
            </a:r>
          </a:p>
        </p:txBody>
      </p:sp>
      <p:pic>
        <p:nvPicPr>
          <p:cNvPr id="143" name="Picture 142">
            <a:extLst>
              <a:ext uri="{FF2B5EF4-FFF2-40B4-BE49-F238E27FC236}">
                <a16:creationId xmlns:a16="http://schemas.microsoft.com/office/drawing/2014/main" id="{A873EE2B-29CA-4D30-B5C7-B777C71A730C}"/>
              </a:ext>
            </a:extLst>
          </p:cNvPr>
          <p:cNvPicPr>
            <a:picLocks noChangeAspect="1"/>
          </p:cNvPicPr>
          <p:nvPr/>
        </p:nvPicPr>
        <p:blipFill>
          <a:blip r:embed="rId11"/>
          <a:stretch>
            <a:fillRect/>
          </a:stretch>
        </p:blipFill>
        <p:spPr>
          <a:xfrm>
            <a:off x="9319072" y="4781785"/>
            <a:ext cx="2572587" cy="1928499"/>
          </a:xfrm>
          <a:prstGeom prst="rect">
            <a:avLst/>
          </a:prstGeom>
        </p:spPr>
      </p:pic>
      <p:cxnSp>
        <p:nvCxnSpPr>
          <p:cNvPr id="146" name="Straight Arrow Connector 145">
            <a:extLst>
              <a:ext uri="{FF2B5EF4-FFF2-40B4-BE49-F238E27FC236}">
                <a16:creationId xmlns:a16="http://schemas.microsoft.com/office/drawing/2014/main" id="{A3E0C357-51B6-4483-9D68-8FCCFB45424D}"/>
              </a:ext>
            </a:extLst>
          </p:cNvPr>
          <p:cNvCxnSpPr>
            <a:cxnSpLocks/>
          </p:cNvCxnSpPr>
          <p:nvPr/>
        </p:nvCxnSpPr>
        <p:spPr>
          <a:xfrm>
            <a:off x="10394861" y="3733007"/>
            <a:ext cx="645640" cy="901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786AE014-504D-4B48-B860-0386475F9B4A}"/>
              </a:ext>
            </a:extLst>
          </p:cNvPr>
          <p:cNvSpPr txBox="1"/>
          <p:nvPr/>
        </p:nvSpPr>
        <p:spPr>
          <a:xfrm>
            <a:off x="3851456" y="31385"/>
            <a:ext cx="854083" cy="769441"/>
          </a:xfrm>
          <a:prstGeom prst="rect">
            <a:avLst/>
          </a:prstGeom>
          <a:noFill/>
        </p:spPr>
        <p:txBody>
          <a:bodyPr wrap="square" rtlCol="0">
            <a:spAutoFit/>
          </a:bodyPr>
          <a:lstStyle/>
          <a:p>
            <a:r>
              <a:rPr lang="en-US" sz="4400" b="1" dirty="0"/>
              <a:t>11</a:t>
            </a:r>
          </a:p>
        </p:txBody>
      </p:sp>
      <p:sp>
        <p:nvSpPr>
          <p:cNvPr id="152" name="TextBox 151">
            <a:extLst>
              <a:ext uri="{FF2B5EF4-FFF2-40B4-BE49-F238E27FC236}">
                <a16:creationId xmlns:a16="http://schemas.microsoft.com/office/drawing/2014/main" id="{C17AD875-D0D0-42B4-A6F3-39DA2069CB54}"/>
              </a:ext>
            </a:extLst>
          </p:cNvPr>
          <p:cNvSpPr txBox="1"/>
          <p:nvPr/>
        </p:nvSpPr>
        <p:spPr>
          <a:xfrm>
            <a:off x="7672395" y="31385"/>
            <a:ext cx="854083" cy="769441"/>
          </a:xfrm>
          <a:prstGeom prst="rect">
            <a:avLst/>
          </a:prstGeom>
          <a:noFill/>
        </p:spPr>
        <p:txBody>
          <a:bodyPr wrap="square" rtlCol="0">
            <a:spAutoFit/>
          </a:bodyPr>
          <a:lstStyle/>
          <a:p>
            <a:r>
              <a:rPr lang="en-US" sz="4400" b="1" dirty="0"/>
              <a:t>12</a:t>
            </a:r>
          </a:p>
        </p:txBody>
      </p:sp>
      <p:pic>
        <p:nvPicPr>
          <p:cNvPr id="58" name="Picture 57" descr="Logo&#10;&#10;Description automatically generated">
            <a:extLst>
              <a:ext uri="{FF2B5EF4-FFF2-40B4-BE49-F238E27FC236}">
                <a16:creationId xmlns:a16="http://schemas.microsoft.com/office/drawing/2014/main" id="{1A6C0D05-EEA7-4C7F-8045-33E9B4D9E5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87397" y="3016630"/>
            <a:ext cx="702433" cy="961515"/>
          </a:xfrm>
          <a:prstGeom prst="rect">
            <a:avLst/>
          </a:prstGeom>
        </p:spPr>
      </p:pic>
    </p:spTree>
    <p:extLst>
      <p:ext uri="{BB962C8B-B14F-4D97-AF65-F5344CB8AC3E}">
        <p14:creationId xmlns:p14="http://schemas.microsoft.com/office/powerpoint/2010/main" val="2730592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pic>
        <p:nvPicPr>
          <p:cNvPr id="2" name="Picture 1">
            <a:extLst>
              <a:ext uri="{FF2B5EF4-FFF2-40B4-BE49-F238E27FC236}">
                <a16:creationId xmlns:a16="http://schemas.microsoft.com/office/drawing/2014/main" id="{1813DB83-40BF-43AE-ADEF-2130566DCE76}"/>
              </a:ext>
            </a:extLst>
          </p:cNvPr>
          <p:cNvPicPr>
            <a:picLocks noChangeAspect="1"/>
          </p:cNvPicPr>
          <p:nvPr/>
        </p:nvPicPr>
        <p:blipFill rotWithShape="1">
          <a:blip r:embed="rId3"/>
          <a:srcRect l="37229" t="8704" r="30981" b="23704"/>
          <a:stretch/>
        </p:blipFill>
        <p:spPr>
          <a:xfrm>
            <a:off x="533291" y="3175"/>
            <a:ext cx="2245959" cy="3579812"/>
          </a:xfrm>
          <a:prstGeom prst="rect">
            <a:avLst/>
          </a:prstGeom>
        </p:spPr>
      </p:pic>
      <p:sp>
        <p:nvSpPr>
          <p:cNvPr id="9" name="Freeform: Shape 8">
            <a:extLst>
              <a:ext uri="{FF2B5EF4-FFF2-40B4-BE49-F238E27FC236}">
                <a16:creationId xmlns:a16="http://schemas.microsoft.com/office/drawing/2014/main" id="{2C224B08-6FE8-4D5F-BD69-ABC032F206A7}"/>
              </a:ext>
            </a:extLst>
          </p:cNvPr>
          <p:cNvSpPr/>
          <p:nvPr/>
        </p:nvSpPr>
        <p:spPr>
          <a:xfrm>
            <a:off x="902347" y="950060"/>
            <a:ext cx="36576" cy="88446"/>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5C59CD4-196F-45FC-9D48-344FB539C422}"/>
              </a:ext>
            </a:extLst>
          </p:cNvPr>
          <p:cNvSpPr/>
          <p:nvPr/>
        </p:nvSpPr>
        <p:spPr>
          <a:xfrm>
            <a:off x="960392" y="946840"/>
            <a:ext cx="192156" cy="115957"/>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D690224E-D14C-421B-80C1-2859EAD7166D}"/>
              </a:ext>
            </a:extLst>
          </p:cNvPr>
          <p:cNvSpPr/>
          <p:nvPr/>
        </p:nvSpPr>
        <p:spPr>
          <a:xfrm>
            <a:off x="996179" y="994283"/>
            <a:ext cx="406040" cy="466344"/>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782C78C-8484-4610-92D0-272EE2F59BB8}"/>
              </a:ext>
            </a:extLst>
          </p:cNvPr>
          <p:cNvSpPr/>
          <p:nvPr/>
        </p:nvSpPr>
        <p:spPr>
          <a:xfrm>
            <a:off x="437241" y="3094831"/>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85A0FE9-D2DE-44B2-B7C8-D2BC84B28333}"/>
              </a:ext>
            </a:extLst>
          </p:cNvPr>
          <p:cNvSpPr/>
          <p:nvPr/>
        </p:nvSpPr>
        <p:spPr>
          <a:xfrm>
            <a:off x="382473" y="3078163"/>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CB2EE27-5A2F-4E5A-9749-7F2594838C80}"/>
              </a:ext>
            </a:extLst>
          </p:cNvPr>
          <p:cNvSpPr/>
          <p:nvPr/>
        </p:nvSpPr>
        <p:spPr>
          <a:xfrm>
            <a:off x="484866" y="3121025"/>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5AE1D63A-B89E-4628-B7FF-413436655591}"/>
              </a:ext>
            </a:extLst>
          </p:cNvPr>
          <p:cNvSpPr/>
          <p:nvPr/>
        </p:nvSpPr>
        <p:spPr>
          <a:xfrm>
            <a:off x="887198" y="2080419"/>
            <a:ext cx="62074" cy="416719"/>
          </a:xfrm>
          <a:custGeom>
            <a:avLst/>
            <a:gdLst>
              <a:gd name="connsiteX0" fmla="*/ 57250 w 62074"/>
              <a:gd name="connsiteY0" fmla="*/ 0 h 416719"/>
              <a:gd name="connsiteX1" fmla="*/ 62012 w 62074"/>
              <a:gd name="connsiteY1" fmla="*/ 28575 h 416719"/>
              <a:gd name="connsiteX2" fmla="*/ 54868 w 62074"/>
              <a:gd name="connsiteY2" fmla="*/ 71437 h 416719"/>
              <a:gd name="connsiteX3" fmla="*/ 42962 w 62074"/>
              <a:gd name="connsiteY3" fmla="*/ 95250 h 416719"/>
              <a:gd name="connsiteX4" fmla="*/ 40581 w 62074"/>
              <a:gd name="connsiteY4" fmla="*/ 109537 h 416719"/>
              <a:gd name="connsiteX5" fmla="*/ 35818 w 62074"/>
              <a:gd name="connsiteY5" fmla="*/ 123825 h 416719"/>
              <a:gd name="connsiteX6" fmla="*/ 26293 w 62074"/>
              <a:gd name="connsiteY6" fmla="*/ 145256 h 416719"/>
              <a:gd name="connsiteX7" fmla="*/ 19150 w 62074"/>
              <a:gd name="connsiteY7" fmla="*/ 176212 h 416719"/>
              <a:gd name="connsiteX8" fmla="*/ 12006 w 62074"/>
              <a:gd name="connsiteY8" fmla="*/ 200025 h 416719"/>
              <a:gd name="connsiteX9" fmla="*/ 9625 w 62074"/>
              <a:gd name="connsiteY9" fmla="*/ 376237 h 416719"/>
              <a:gd name="connsiteX10" fmla="*/ 4862 w 62074"/>
              <a:gd name="connsiteY10" fmla="*/ 390525 h 416719"/>
              <a:gd name="connsiteX11" fmla="*/ 100 w 62074"/>
              <a:gd name="connsiteY11" fmla="*/ 411956 h 416719"/>
              <a:gd name="connsiteX12" fmla="*/ 100 w 62074"/>
              <a:gd name="connsiteY12" fmla="*/ 416719 h 41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074" h="416719">
                <a:moveTo>
                  <a:pt x="57250" y="0"/>
                </a:moveTo>
                <a:cubicBezTo>
                  <a:pt x="58837" y="9525"/>
                  <a:pt x="61593" y="18928"/>
                  <a:pt x="62012" y="28575"/>
                </a:cubicBezTo>
                <a:cubicBezTo>
                  <a:pt x="62533" y="40553"/>
                  <a:pt x="59783" y="59502"/>
                  <a:pt x="54868" y="71437"/>
                </a:cubicBezTo>
                <a:cubicBezTo>
                  <a:pt x="51489" y="79643"/>
                  <a:pt x="42962" y="95250"/>
                  <a:pt x="42962" y="95250"/>
                </a:cubicBezTo>
                <a:cubicBezTo>
                  <a:pt x="42168" y="100012"/>
                  <a:pt x="41752" y="104853"/>
                  <a:pt x="40581" y="109537"/>
                </a:cubicBezTo>
                <a:cubicBezTo>
                  <a:pt x="39363" y="114407"/>
                  <a:pt x="37534" y="119107"/>
                  <a:pt x="35818" y="123825"/>
                </a:cubicBezTo>
                <a:cubicBezTo>
                  <a:pt x="31762" y="134978"/>
                  <a:pt x="31286" y="135271"/>
                  <a:pt x="26293" y="145256"/>
                </a:cubicBezTo>
                <a:cubicBezTo>
                  <a:pt x="26133" y="145978"/>
                  <a:pt x="20930" y="170278"/>
                  <a:pt x="19150" y="176212"/>
                </a:cubicBezTo>
                <a:cubicBezTo>
                  <a:pt x="10454" y="205199"/>
                  <a:pt x="17494" y="178071"/>
                  <a:pt x="12006" y="200025"/>
                </a:cubicBezTo>
                <a:cubicBezTo>
                  <a:pt x="11212" y="258762"/>
                  <a:pt x="11826" y="317536"/>
                  <a:pt x="9625" y="376237"/>
                </a:cubicBezTo>
                <a:cubicBezTo>
                  <a:pt x="9437" y="381254"/>
                  <a:pt x="6305" y="385716"/>
                  <a:pt x="4862" y="390525"/>
                </a:cubicBezTo>
                <a:cubicBezTo>
                  <a:pt x="3444" y="395250"/>
                  <a:pt x="718" y="407632"/>
                  <a:pt x="100" y="411956"/>
                </a:cubicBezTo>
                <a:cubicBezTo>
                  <a:pt x="-125" y="413528"/>
                  <a:pt x="100" y="415131"/>
                  <a:pt x="100" y="416719"/>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A40643E-BB83-4242-B79D-56BF3A2C7B7F}"/>
              </a:ext>
            </a:extLst>
          </p:cNvPr>
          <p:cNvSpPr/>
          <p:nvPr/>
        </p:nvSpPr>
        <p:spPr>
          <a:xfrm>
            <a:off x="494391" y="3164327"/>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8A03F8B-D9C7-4C34-AD3F-DD7A2E72E498}"/>
              </a:ext>
            </a:extLst>
          </p:cNvPr>
          <p:cNvSpPr/>
          <p:nvPr/>
        </p:nvSpPr>
        <p:spPr>
          <a:xfrm>
            <a:off x="908729" y="2075656"/>
            <a:ext cx="57150" cy="459590"/>
          </a:xfrm>
          <a:custGeom>
            <a:avLst/>
            <a:gdLst>
              <a:gd name="connsiteX0" fmla="*/ 57150 w 57150"/>
              <a:gd name="connsiteY0" fmla="*/ 0 h 459590"/>
              <a:gd name="connsiteX1" fmla="*/ 45244 w 57150"/>
              <a:gd name="connsiteY1" fmla="*/ 69057 h 459590"/>
              <a:gd name="connsiteX2" fmla="*/ 42862 w 57150"/>
              <a:gd name="connsiteY2" fmla="*/ 121444 h 459590"/>
              <a:gd name="connsiteX3" fmla="*/ 40481 w 57150"/>
              <a:gd name="connsiteY3" fmla="*/ 140494 h 459590"/>
              <a:gd name="connsiteX4" fmla="*/ 28575 w 57150"/>
              <a:gd name="connsiteY4" fmla="*/ 209550 h 459590"/>
              <a:gd name="connsiteX5" fmla="*/ 26194 w 57150"/>
              <a:gd name="connsiteY5" fmla="*/ 221457 h 459590"/>
              <a:gd name="connsiteX6" fmla="*/ 21431 w 57150"/>
              <a:gd name="connsiteY6" fmla="*/ 240507 h 459590"/>
              <a:gd name="connsiteX7" fmla="*/ 19050 w 57150"/>
              <a:gd name="connsiteY7" fmla="*/ 411957 h 459590"/>
              <a:gd name="connsiteX8" fmla="*/ 16669 w 57150"/>
              <a:gd name="connsiteY8" fmla="*/ 419100 h 459590"/>
              <a:gd name="connsiteX9" fmla="*/ 11906 w 57150"/>
              <a:gd name="connsiteY9" fmla="*/ 440532 h 459590"/>
              <a:gd name="connsiteX10" fmla="*/ 7144 w 57150"/>
              <a:gd name="connsiteY10" fmla="*/ 447675 h 459590"/>
              <a:gd name="connsiteX11" fmla="*/ 0 w 57150"/>
              <a:gd name="connsiteY11" fmla="*/ 459582 h 45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 h="459590">
                <a:moveTo>
                  <a:pt x="57150" y="0"/>
                </a:moveTo>
                <a:cubicBezTo>
                  <a:pt x="53845" y="23136"/>
                  <a:pt x="49827" y="46138"/>
                  <a:pt x="45244" y="69057"/>
                </a:cubicBezTo>
                <a:cubicBezTo>
                  <a:pt x="44450" y="86519"/>
                  <a:pt x="44025" y="104002"/>
                  <a:pt x="42862" y="121444"/>
                </a:cubicBezTo>
                <a:cubicBezTo>
                  <a:pt x="42436" y="127829"/>
                  <a:pt x="41505" y="134177"/>
                  <a:pt x="40481" y="140494"/>
                </a:cubicBezTo>
                <a:cubicBezTo>
                  <a:pt x="36742" y="163551"/>
                  <a:pt x="32544" y="186531"/>
                  <a:pt x="28575" y="209550"/>
                </a:cubicBezTo>
                <a:cubicBezTo>
                  <a:pt x="27887" y="213539"/>
                  <a:pt x="27104" y="217513"/>
                  <a:pt x="26194" y="221457"/>
                </a:cubicBezTo>
                <a:cubicBezTo>
                  <a:pt x="24722" y="227835"/>
                  <a:pt x="23019" y="234157"/>
                  <a:pt x="21431" y="240507"/>
                </a:cubicBezTo>
                <a:cubicBezTo>
                  <a:pt x="20637" y="297657"/>
                  <a:pt x="20573" y="354822"/>
                  <a:pt x="19050" y="411957"/>
                </a:cubicBezTo>
                <a:cubicBezTo>
                  <a:pt x="18983" y="414466"/>
                  <a:pt x="17214" y="416650"/>
                  <a:pt x="16669" y="419100"/>
                </a:cubicBezTo>
                <a:cubicBezTo>
                  <a:pt x="15207" y="425680"/>
                  <a:pt x="15121" y="434101"/>
                  <a:pt x="11906" y="440532"/>
                </a:cubicBezTo>
                <a:cubicBezTo>
                  <a:pt x="10626" y="443092"/>
                  <a:pt x="8424" y="445116"/>
                  <a:pt x="7144" y="447675"/>
                </a:cubicBezTo>
                <a:cubicBezTo>
                  <a:pt x="822" y="460319"/>
                  <a:pt x="6890" y="459582"/>
                  <a:pt x="0" y="45958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0843676-7F2E-4596-B927-ADF549903FDB}"/>
              </a:ext>
            </a:extLst>
          </p:cNvPr>
          <p:cNvSpPr/>
          <p:nvPr/>
        </p:nvSpPr>
        <p:spPr>
          <a:xfrm>
            <a:off x="927670" y="2078038"/>
            <a:ext cx="62021" cy="488156"/>
          </a:xfrm>
          <a:custGeom>
            <a:avLst/>
            <a:gdLst>
              <a:gd name="connsiteX0" fmla="*/ 59640 w 62021"/>
              <a:gd name="connsiteY0" fmla="*/ 0 h 488156"/>
              <a:gd name="connsiteX1" fmla="*/ 59640 w 62021"/>
              <a:gd name="connsiteY1" fmla="*/ 28575 h 488156"/>
              <a:gd name="connsiteX2" fmla="*/ 54878 w 62021"/>
              <a:gd name="connsiteY2" fmla="*/ 100012 h 488156"/>
              <a:gd name="connsiteX3" fmla="*/ 47734 w 62021"/>
              <a:gd name="connsiteY3" fmla="*/ 126206 h 488156"/>
              <a:gd name="connsiteX4" fmla="*/ 40590 w 62021"/>
              <a:gd name="connsiteY4" fmla="*/ 202406 h 488156"/>
              <a:gd name="connsiteX5" fmla="*/ 38209 w 62021"/>
              <a:gd name="connsiteY5" fmla="*/ 226218 h 488156"/>
              <a:gd name="connsiteX6" fmla="*/ 33446 w 62021"/>
              <a:gd name="connsiteY6" fmla="*/ 245268 h 488156"/>
              <a:gd name="connsiteX7" fmla="*/ 31065 w 62021"/>
              <a:gd name="connsiteY7" fmla="*/ 288131 h 488156"/>
              <a:gd name="connsiteX8" fmla="*/ 23921 w 62021"/>
              <a:gd name="connsiteY8" fmla="*/ 392906 h 488156"/>
              <a:gd name="connsiteX9" fmla="*/ 21540 w 62021"/>
              <a:gd name="connsiteY9" fmla="*/ 402431 h 488156"/>
              <a:gd name="connsiteX10" fmla="*/ 12015 w 62021"/>
              <a:gd name="connsiteY10" fmla="*/ 416718 h 488156"/>
              <a:gd name="connsiteX11" fmla="*/ 9634 w 62021"/>
              <a:gd name="connsiteY11" fmla="*/ 440531 h 488156"/>
              <a:gd name="connsiteX12" fmla="*/ 7253 w 62021"/>
              <a:gd name="connsiteY12" fmla="*/ 459581 h 488156"/>
              <a:gd name="connsiteX13" fmla="*/ 109 w 62021"/>
              <a:gd name="connsiteY13" fmla="*/ 488156 h 48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021" h="488156">
                <a:moveTo>
                  <a:pt x="59640" y="0"/>
                </a:moveTo>
                <a:cubicBezTo>
                  <a:pt x="63870" y="21151"/>
                  <a:pt x="61556" y="2711"/>
                  <a:pt x="59640" y="28575"/>
                </a:cubicBezTo>
                <a:cubicBezTo>
                  <a:pt x="59217" y="34285"/>
                  <a:pt x="57658" y="85418"/>
                  <a:pt x="54878" y="100012"/>
                </a:cubicBezTo>
                <a:cubicBezTo>
                  <a:pt x="53185" y="108902"/>
                  <a:pt x="50115" y="117475"/>
                  <a:pt x="47734" y="126206"/>
                </a:cubicBezTo>
                <a:cubicBezTo>
                  <a:pt x="45353" y="151606"/>
                  <a:pt x="43009" y="177010"/>
                  <a:pt x="40590" y="202406"/>
                </a:cubicBezTo>
                <a:cubicBezTo>
                  <a:pt x="39834" y="210347"/>
                  <a:pt x="40144" y="218479"/>
                  <a:pt x="38209" y="226218"/>
                </a:cubicBezTo>
                <a:lnTo>
                  <a:pt x="33446" y="245268"/>
                </a:lnTo>
                <a:cubicBezTo>
                  <a:pt x="32652" y="259556"/>
                  <a:pt x="31550" y="273830"/>
                  <a:pt x="31065" y="288131"/>
                </a:cubicBezTo>
                <a:cubicBezTo>
                  <a:pt x="27608" y="390133"/>
                  <a:pt x="46831" y="358544"/>
                  <a:pt x="23921" y="392906"/>
                </a:cubicBezTo>
                <a:cubicBezTo>
                  <a:pt x="23127" y="396081"/>
                  <a:pt x="23004" y="399504"/>
                  <a:pt x="21540" y="402431"/>
                </a:cubicBezTo>
                <a:cubicBezTo>
                  <a:pt x="18980" y="407550"/>
                  <a:pt x="13722" y="411255"/>
                  <a:pt x="12015" y="416718"/>
                </a:cubicBezTo>
                <a:cubicBezTo>
                  <a:pt x="9636" y="424332"/>
                  <a:pt x="10515" y="432603"/>
                  <a:pt x="9634" y="440531"/>
                </a:cubicBezTo>
                <a:cubicBezTo>
                  <a:pt x="8927" y="446891"/>
                  <a:pt x="8902" y="453398"/>
                  <a:pt x="7253" y="459581"/>
                </a:cubicBezTo>
                <a:cubicBezTo>
                  <a:pt x="-1454" y="492234"/>
                  <a:pt x="109" y="462106"/>
                  <a:pt x="109" y="48815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4E7CE7F4-8046-4182-AE6A-948CA79D8E5C}"/>
              </a:ext>
            </a:extLst>
          </p:cNvPr>
          <p:cNvCxnSpPr>
            <a:cxnSpLocks/>
          </p:cNvCxnSpPr>
          <p:nvPr/>
        </p:nvCxnSpPr>
        <p:spPr>
          <a:xfrm>
            <a:off x="821345"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80ED28-8481-4E61-849C-3BB9248B84B2}"/>
              </a:ext>
            </a:extLst>
          </p:cNvPr>
          <p:cNvCxnSpPr>
            <a:cxnSpLocks/>
          </p:cNvCxnSpPr>
          <p:nvPr/>
        </p:nvCxnSpPr>
        <p:spPr>
          <a:xfrm>
            <a:off x="989691" y="599942"/>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6078E28-0983-4515-901F-1D1FABABE4DC}"/>
              </a:ext>
            </a:extLst>
          </p:cNvPr>
          <p:cNvCxnSpPr>
            <a:cxnSpLocks/>
          </p:cNvCxnSpPr>
          <p:nvPr/>
        </p:nvCxnSpPr>
        <p:spPr>
          <a:xfrm>
            <a:off x="821345" y="2075656"/>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7DBC8F7-4587-4715-91BF-E8AE3CCEDDAF}"/>
              </a:ext>
            </a:extLst>
          </p:cNvPr>
          <p:cNvCxnSpPr>
            <a:cxnSpLocks/>
          </p:cNvCxnSpPr>
          <p:nvPr/>
        </p:nvCxnSpPr>
        <p:spPr>
          <a:xfrm>
            <a:off x="996179" y="2176098"/>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AAA9D0-4566-49CF-83BA-B23461C40365}"/>
              </a:ext>
            </a:extLst>
          </p:cNvPr>
          <p:cNvCxnSpPr>
            <a:cxnSpLocks/>
          </p:cNvCxnSpPr>
          <p:nvPr/>
        </p:nvCxnSpPr>
        <p:spPr>
          <a:xfrm>
            <a:off x="2946560" y="1921316"/>
            <a:ext cx="59674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D424153-D50E-4125-AC65-138A6E2DF8EC}"/>
              </a:ext>
            </a:extLst>
          </p:cNvPr>
          <p:cNvPicPr>
            <a:picLocks noChangeAspect="1"/>
          </p:cNvPicPr>
          <p:nvPr/>
        </p:nvPicPr>
        <p:blipFill rotWithShape="1">
          <a:blip r:embed="rId4">
            <a:extLst>
              <a:ext uri="{28A0092B-C50C-407E-A947-70E740481C1C}">
                <a14:useLocalDpi xmlns:a14="http://schemas.microsoft.com/office/drawing/2010/main" val="0"/>
              </a:ext>
            </a:extLst>
          </a:blip>
          <a:srcRect l="37200" t="30219" r="31619" b="29121"/>
          <a:stretch/>
        </p:blipFill>
        <p:spPr>
          <a:xfrm>
            <a:off x="3688557" y="709533"/>
            <a:ext cx="2572586" cy="2514821"/>
          </a:xfrm>
          <a:prstGeom prst="rect">
            <a:avLst/>
          </a:prstGeom>
        </p:spPr>
      </p:pic>
      <p:sp>
        <p:nvSpPr>
          <p:cNvPr id="68" name="Freeform: Shape 67">
            <a:extLst>
              <a:ext uri="{FF2B5EF4-FFF2-40B4-BE49-F238E27FC236}">
                <a16:creationId xmlns:a16="http://schemas.microsoft.com/office/drawing/2014/main" id="{59657F01-38D6-4818-9096-9AD76906568C}"/>
              </a:ext>
            </a:extLst>
          </p:cNvPr>
          <p:cNvSpPr/>
          <p:nvPr/>
        </p:nvSpPr>
        <p:spPr>
          <a:xfrm>
            <a:off x="4127429" y="954363"/>
            <a:ext cx="81791" cy="167320"/>
          </a:xfrm>
          <a:custGeom>
            <a:avLst/>
            <a:gdLst>
              <a:gd name="connsiteX0" fmla="*/ 0 w 36576"/>
              <a:gd name="connsiteY0" fmla="*/ 9198 h 88446"/>
              <a:gd name="connsiteX1" fmla="*/ 15240 w 36576"/>
              <a:gd name="connsiteY1" fmla="*/ 54 h 88446"/>
              <a:gd name="connsiteX2" fmla="*/ 24384 w 36576"/>
              <a:gd name="connsiteY2" fmla="*/ 12246 h 88446"/>
              <a:gd name="connsiteX3" fmla="*/ 27432 w 36576"/>
              <a:gd name="connsiteY3" fmla="*/ 24438 h 88446"/>
              <a:gd name="connsiteX4" fmla="*/ 36576 w 36576"/>
              <a:gd name="connsiteY4" fmla="*/ 39678 h 88446"/>
              <a:gd name="connsiteX5" fmla="*/ 30480 w 36576"/>
              <a:gd name="connsiteY5" fmla="*/ 82350 h 88446"/>
              <a:gd name="connsiteX6" fmla="*/ 27432 w 36576"/>
              <a:gd name="connsiteY6" fmla="*/ 88446 h 8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76" h="88446">
                <a:moveTo>
                  <a:pt x="0" y="9198"/>
                </a:moveTo>
                <a:cubicBezTo>
                  <a:pt x="5080" y="6150"/>
                  <a:pt x="9362" y="-681"/>
                  <a:pt x="15240" y="54"/>
                </a:cubicBezTo>
                <a:cubicBezTo>
                  <a:pt x="20281" y="684"/>
                  <a:pt x="22112" y="7702"/>
                  <a:pt x="24384" y="12246"/>
                </a:cubicBezTo>
                <a:cubicBezTo>
                  <a:pt x="26257" y="15993"/>
                  <a:pt x="25731" y="20610"/>
                  <a:pt x="27432" y="24438"/>
                </a:cubicBezTo>
                <a:cubicBezTo>
                  <a:pt x="29838" y="29852"/>
                  <a:pt x="33528" y="34598"/>
                  <a:pt x="36576" y="39678"/>
                </a:cubicBezTo>
                <a:cubicBezTo>
                  <a:pt x="35035" y="55090"/>
                  <a:pt x="35215" y="68144"/>
                  <a:pt x="30480" y="82350"/>
                </a:cubicBezTo>
                <a:cubicBezTo>
                  <a:pt x="29762" y="84505"/>
                  <a:pt x="28448" y="86414"/>
                  <a:pt x="27432" y="88446"/>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764E65E-BE14-498D-A419-BF843C57899F}"/>
              </a:ext>
            </a:extLst>
          </p:cNvPr>
          <p:cNvSpPr/>
          <p:nvPr/>
        </p:nvSpPr>
        <p:spPr>
          <a:xfrm>
            <a:off x="4230688" y="1001362"/>
            <a:ext cx="227943" cy="144611"/>
          </a:xfrm>
          <a:custGeom>
            <a:avLst/>
            <a:gdLst>
              <a:gd name="connsiteX0" fmla="*/ 192156 w 192156"/>
              <a:gd name="connsiteY0" fmla="*/ 0 h 115957"/>
              <a:gd name="connsiteX1" fmla="*/ 129208 w 192156"/>
              <a:gd name="connsiteY1" fmla="*/ 3313 h 115957"/>
              <a:gd name="connsiteX2" fmla="*/ 115956 w 192156"/>
              <a:gd name="connsiteY2" fmla="*/ 6626 h 115957"/>
              <a:gd name="connsiteX3" fmla="*/ 96078 w 192156"/>
              <a:gd name="connsiteY3" fmla="*/ 19878 h 115957"/>
              <a:gd name="connsiteX4" fmla="*/ 76200 w 192156"/>
              <a:gd name="connsiteY4" fmla="*/ 29818 h 115957"/>
              <a:gd name="connsiteX5" fmla="*/ 46382 w 192156"/>
              <a:gd name="connsiteY5" fmla="*/ 49696 h 115957"/>
              <a:gd name="connsiteX6" fmla="*/ 26504 w 192156"/>
              <a:gd name="connsiteY6" fmla="*/ 66261 h 115957"/>
              <a:gd name="connsiteX7" fmla="*/ 16565 w 192156"/>
              <a:gd name="connsiteY7" fmla="*/ 72887 h 115957"/>
              <a:gd name="connsiteX8" fmla="*/ 13252 w 192156"/>
              <a:gd name="connsiteY8" fmla="*/ 82826 h 115957"/>
              <a:gd name="connsiteX9" fmla="*/ 6626 w 192156"/>
              <a:gd name="connsiteY9" fmla="*/ 99392 h 115957"/>
              <a:gd name="connsiteX10" fmla="*/ 0 w 192156"/>
              <a:gd name="connsiteY10" fmla="*/ 115957 h 11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156" h="115957">
                <a:moveTo>
                  <a:pt x="192156" y="0"/>
                </a:moveTo>
                <a:cubicBezTo>
                  <a:pt x="171173" y="1104"/>
                  <a:pt x="150141" y="1493"/>
                  <a:pt x="129208" y="3313"/>
                </a:cubicBezTo>
                <a:cubicBezTo>
                  <a:pt x="124672" y="3707"/>
                  <a:pt x="120029" y="4590"/>
                  <a:pt x="115956" y="6626"/>
                </a:cubicBezTo>
                <a:cubicBezTo>
                  <a:pt x="108833" y="10187"/>
                  <a:pt x="102957" y="15865"/>
                  <a:pt x="96078" y="19878"/>
                </a:cubicBezTo>
                <a:cubicBezTo>
                  <a:pt x="89679" y="23611"/>
                  <a:pt x="82364" y="25709"/>
                  <a:pt x="76200" y="29818"/>
                </a:cubicBezTo>
                <a:cubicBezTo>
                  <a:pt x="42361" y="52378"/>
                  <a:pt x="69070" y="42133"/>
                  <a:pt x="46382" y="49696"/>
                </a:cubicBezTo>
                <a:cubicBezTo>
                  <a:pt x="39756" y="55218"/>
                  <a:pt x="33312" y="60966"/>
                  <a:pt x="26504" y="66261"/>
                </a:cubicBezTo>
                <a:cubicBezTo>
                  <a:pt x="23361" y="68706"/>
                  <a:pt x="19052" y="69778"/>
                  <a:pt x="16565" y="72887"/>
                </a:cubicBezTo>
                <a:cubicBezTo>
                  <a:pt x="14383" y="75614"/>
                  <a:pt x="14478" y="79556"/>
                  <a:pt x="13252" y="82826"/>
                </a:cubicBezTo>
                <a:cubicBezTo>
                  <a:pt x="11164" y="88395"/>
                  <a:pt x="8714" y="93823"/>
                  <a:pt x="6626" y="99392"/>
                </a:cubicBezTo>
                <a:cubicBezTo>
                  <a:pt x="486" y="115766"/>
                  <a:pt x="6322" y="103314"/>
                  <a:pt x="0" y="115957"/>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004C676D-1E82-4746-A1E8-C6F94122A81C}"/>
              </a:ext>
            </a:extLst>
          </p:cNvPr>
          <p:cNvSpPr/>
          <p:nvPr/>
        </p:nvSpPr>
        <p:spPr>
          <a:xfrm>
            <a:off x="4266475" y="1077458"/>
            <a:ext cx="441827" cy="556033"/>
          </a:xfrm>
          <a:custGeom>
            <a:avLst/>
            <a:gdLst>
              <a:gd name="connsiteX0" fmla="*/ 406040 w 406040"/>
              <a:gd name="connsiteY0" fmla="*/ 466344 h 466344"/>
              <a:gd name="connsiteX1" fmla="*/ 387752 w 406040"/>
              <a:gd name="connsiteY1" fmla="*/ 457200 h 466344"/>
              <a:gd name="connsiteX2" fmla="*/ 357272 w 406040"/>
              <a:gd name="connsiteY2" fmla="*/ 445008 h 466344"/>
              <a:gd name="connsiteX3" fmla="*/ 320696 w 406040"/>
              <a:gd name="connsiteY3" fmla="*/ 414528 h 466344"/>
              <a:gd name="connsiteX4" fmla="*/ 296312 w 406040"/>
              <a:gd name="connsiteY4" fmla="*/ 393192 h 466344"/>
              <a:gd name="connsiteX5" fmla="*/ 287168 w 406040"/>
              <a:gd name="connsiteY5" fmla="*/ 374904 h 466344"/>
              <a:gd name="connsiteX6" fmla="*/ 274976 w 406040"/>
              <a:gd name="connsiteY6" fmla="*/ 359664 h 466344"/>
              <a:gd name="connsiteX7" fmla="*/ 250592 w 406040"/>
              <a:gd name="connsiteY7" fmla="*/ 313944 h 466344"/>
              <a:gd name="connsiteX8" fmla="*/ 241448 w 406040"/>
              <a:gd name="connsiteY8" fmla="*/ 304800 h 466344"/>
              <a:gd name="connsiteX9" fmla="*/ 232304 w 406040"/>
              <a:gd name="connsiteY9" fmla="*/ 277368 h 466344"/>
              <a:gd name="connsiteX10" fmla="*/ 220112 w 406040"/>
              <a:gd name="connsiteY10" fmla="*/ 231648 h 466344"/>
              <a:gd name="connsiteX11" fmla="*/ 207920 w 406040"/>
              <a:gd name="connsiteY11" fmla="*/ 198120 h 466344"/>
              <a:gd name="connsiteX12" fmla="*/ 201824 w 406040"/>
              <a:gd name="connsiteY12" fmla="*/ 182880 h 466344"/>
              <a:gd name="connsiteX13" fmla="*/ 189632 w 406040"/>
              <a:gd name="connsiteY13" fmla="*/ 170688 h 466344"/>
              <a:gd name="connsiteX14" fmla="*/ 183536 w 406040"/>
              <a:gd name="connsiteY14" fmla="*/ 161544 h 466344"/>
              <a:gd name="connsiteX15" fmla="*/ 153056 w 406040"/>
              <a:gd name="connsiteY15" fmla="*/ 124968 h 466344"/>
              <a:gd name="connsiteX16" fmla="*/ 110384 w 406040"/>
              <a:gd name="connsiteY16" fmla="*/ 91440 h 466344"/>
              <a:gd name="connsiteX17" fmla="*/ 92096 w 406040"/>
              <a:gd name="connsiteY17" fmla="*/ 60960 h 466344"/>
              <a:gd name="connsiteX18" fmla="*/ 86000 w 406040"/>
              <a:gd name="connsiteY18" fmla="*/ 36576 h 466344"/>
              <a:gd name="connsiteX19" fmla="*/ 76856 w 406040"/>
              <a:gd name="connsiteY19" fmla="*/ 27432 h 466344"/>
              <a:gd name="connsiteX20" fmla="*/ 55520 w 406040"/>
              <a:gd name="connsiteY20" fmla="*/ 0 h 466344"/>
              <a:gd name="connsiteX21" fmla="*/ 31136 w 406040"/>
              <a:gd name="connsiteY21" fmla="*/ 3048 h 466344"/>
              <a:gd name="connsiteX22" fmla="*/ 9800 w 406040"/>
              <a:gd name="connsiteY22" fmla="*/ 24384 h 466344"/>
              <a:gd name="connsiteX23" fmla="*/ 656 w 406040"/>
              <a:gd name="connsiteY23" fmla="*/ 42672 h 466344"/>
              <a:gd name="connsiteX24" fmla="*/ 656 w 406040"/>
              <a:gd name="connsiteY24" fmla="*/ 60960 h 46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6040" h="466344">
                <a:moveTo>
                  <a:pt x="406040" y="466344"/>
                </a:moveTo>
                <a:cubicBezTo>
                  <a:pt x="399944" y="463296"/>
                  <a:pt x="394043" y="459821"/>
                  <a:pt x="387752" y="457200"/>
                </a:cubicBezTo>
                <a:cubicBezTo>
                  <a:pt x="378531" y="453358"/>
                  <a:pt x="365752" y="451368"/>
                  <a:pt x="357272" y="445008"/>
                </a:cubicBezTo>
                <a:cubicBezTo>
                  <a:pt x="344576" y="435486"/>
                  <a:pt x="333901" y="423331"/>
                  <a:pt x="320696" y="414528"/>
                </a:cubicBezTo>
                <a:cubicBezTo>
                  <a:pt x="310388" y="407656"/>
                  <a:pt x="304703" y="404729"/>
                  <a:pt x="296312" y="393192"/>
                </a:cubicBezTo>
                <a:cubicBezTo>
                  <a:pt x="292303" y="387680"/>
                  <a:pt x="290827" y="380654"/>
                  <a:pt x="287168" y="374904"/>
                </a:cubicBezTo>
                <a:cubicBezTo>
                  <a:pt x="283675" y="369415"/>
                  <a:pt x="278274" y="365271"/>
                  <a:pt x="274976" y="359664"/>
                </a:cubicBezTo>
                <a:cubicBezTo>
                  <a:pt x="273585" y="357300"/>
                  <a:pt x="259268" y="324355"/>
                  <a:pt x="250592" y="313944"/>
                </a:cubicBezTo>
                <a:cubicBezTo>
                  <a:pt x="247832" y="310633"/>
                  <a:pt x="244496" y="307848"/>
                  <a:pt x="241448" y="304800"/>
                </a:cubicBezTo>
                <a:cubicBezTo>
                  <a:pt x="238400" y="295656"/>
                  <a:pt x="234642" y="286719"/>
                  <a:pt x="232304" y="277368"/>
                </a:cubicBezTo>
                <a:cubicBezTo>
                  <a:pt x="220214" y="229006"/>
                  <a:pt x="233361" y="258145"/>
                  <a:pt x="220112" y="231648"/>
                </a:cubicBezTo>
                <a:cubicBezTo>
                  <a:pt x="215019" y="201088"/>
                  <a:pt x="221271" y="224821"/>
                  <a:pt x="207920" y="198120"/>
                </a:cubicBezTo>
                <a:cubicBezTo>
                  <a:pt x="205473" y="193226"/>
                  <a:pt x="204859" y="187432"/>
                  <a:pt x="201824" y="182880"/>
                </a:cubicBezTo>
                <a:cubicBezTo>
                  <a:pt x="198636" y="178098"/>
                  <a:pt x="193372" y="175052"/>
                  <a:pt x="189632" y="170688"/>
                </a:cubicBezTo>
                <a:cubicBezTo>
                  <a:pt x="187248" y="167907"/>
                  <a:pt x="185691" y="164507"/>
                  <a:pt x="183536" y="161544"/>
                </a:cubicBezTo>
                <a:cubicBezTo>
                  <a:pt x="174011" y="148447"/>
                  <a:pt x="165524" y="135358"/>
                  <a:pt x="153056" y="124968"/>
                </a:cubicBezTo>
                <a:cubicBezTo>
                  <a:pt x="139159" y="113387"/>
                  <a:pt x="120418" y="106491"/>
                  <a:pt x="110384" y="91440"/>
                </a:cubicBezTo>
                <a:cubicBezTo>
                  <a:pt x="105747" y="84484"/>
                  <a:pt x="95220" y="70333"/>
                  <a:pt x="92096" y="60960"/>
                </a:cubicBezTo>
                <a:cubicBezTo>
                  <a:pt x="89447" y="53012"/>
                  <a:pt x="89467" y="44203"/>
                  <a:pt x="86000" y="36576"/>
                </a:cubicBezTo>
                <a:cubicBezTo>
                  <a:pt x="84216" y="32652"/>
                  <a:pt x="79502" y="30835"/>
                  <a:pt x="76856" y="27432"/>
                </a:cubicBezTo>
                <a:cubicBezTo>
                  <a:pt x="51336" y="-5380"/>
                  <a:pt x="76280" y="20760"/>
                  <a:pt x="55520" y="0"/>
                </a:cubicBezTo>
                <a:cubicBezTo>
                  <a:pt x="47392" y="1016"/>
                  <a:pt x="38781" y="108"/>
                  <a:pt x="31136" y="3048"/>
                </a:cubicBezTo>
                <a:cubicBezTo>
                  <a:pt x="22001" y="6562"/>
                  <a:pt x="14456" y="16002"/>
                  <a:pt x="9800" y="24384"/>
                </a:cubicBezTo>
                <a:cubicBezTo>
                  <a:pt x="6490" y="30342"/>
                  <a:pt x="2309" y="36060"/>
                  <a:pt x="656" y="42672"/>
                </a:cubicBezTo>
                <a:cubicBezTo>
                  <a:pt x="-822" y="48586"/>
                  <a:pt x="656" y="54864"/>
                  <a:pt x="656" y="6096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E1DE4C-7E63-4CC5-A244-EECFB4A70AE8}"/>
              </a:ext>
            </a:extLst>
          </p:cNvPr>
          <p:cNvGrpSpPr/>
          <p:nvPr/>
        </p:nvGrpSpPr>
        <p:grpSpPr>
          <a:xfrm>
            <a:off x="3609975" y="2668986"/>
            <a:ext cx="361950" cy="259995"/>
            <a:chOff x="552625" y="3671117"/>
            <a:chExt cx="361950" cy="259995"/>
          </a:xfrm>
        </p:grpSpPr>
        <p:sp>
          <p:nvSpPr>
            <p:cNvPr id="75" name="Freeform: Shape 74">
              <a:extLst>
                <a:ext uri="{FF2B5EF4-FFF2-40B4-BE49-F238E27FC236}">
                  <a16:creationId xmlns:a16="http://schemas.microsoft.com/office/drawing/2014/main" id="{8A88F3EB-8D9F-4D1F-A4EC-6BE4CFA36BC4}"/>
                </a:ext>
              </a:extLst>
            </p:cNvPr>
            <p:cNvSpPr/>
            <p:nvPr/>
          </p:nvSpPr>
          <p:spPr>
            <a:xfrm>
              <a:off x="607393" y="3687785"/>
              <a:ext cx="307182" cy="140495"/>
            </a:xfrm>
            <a:custGeom>
              <a:avLst/>
              <a:gdLst>
                <a:gd name="connsiteX0" fmla="*/ 307182 w 307182"/>
                <a:gd name="connsiteY0" fmla="*/ 0 h 140495"/>
                <a:gd name="connsiteX1" fmla="*/ 266700 w 307182"/>
                <a:gd name="connsiteY1" fmla="*/ 16669 h 140495"/>
                <a:gd name="connsiteX2" fmla="*/ 245269 w 307182"/>
                <a:gd name="connsiteY2" fmla="*/ 26194 h 140495"/>
                <a:gd name="connsiteX3" fmla="*/ 204788 w 307182"/>
                <a:gd name="connsiteY3" fmla="*/ 57150 h 140495"/>
                <a:gd name="connsiteX4" fmla="*/ 197644 w 307182"/>
                <a:gd name="connsiteY4" fmla="*/ 64294 h 140495"/>
                <a:gd name="connsiteX5" fmla="*/ 183357 w 307182"/>
                <a:gd name="connsiteY5" fmla="*/ 76200 h 140495"/>
                <a:gd name="connsiteX6" fmla="*/ 176213 w 307182"/>
                <a:gd name="connsiteY6" fmla="*/ 83344 h 140495"/>
                <a:gd name="connsiteX7" fmla="*/ 159544 w 307182"/>
                <a:gd name="connsiteY7" fmla="*/ 95250 h 140495"/>
                <a:gd name="connsiteX8" fmla="*/ 142875 w 307182"/>
                <a:gd name="connsiteY8" fmla="*/ 109538 h 140495"/>
                <a:gd name="connsiteX9" fmla="*/ 123825 w 307182"/>
                <a:gd name="connsiteY9" fmla="*/ 119063 h 140495"/>
                <a:gd name="connsiteX10" fmla="*/ 111919 w 307182"/>
                <a:gd name="connsiteY10" fmla="*/ 126207 h 140495"/>
                <a:gd name="connsiteX11" fmla="*/ 104775 w 307182"/>
                <a:gd name="connsiteY11" fmla="*/ 128588 h 140495"/>
                <a:gd name="connsiteX12" fmla="*/ 66675 w 307182"/>
                <a:gd name="connsiteY12" fmla="*/ 135732 h 140495"/>
                <a:gd name="connsiteX13" fmla="*/ 50007 w 307182"/>
                <a:gd name="connsiteY13" fmla="*/ 138113 h 140495"/>
                <a:gd name="connsiteX14" fmla="*/ 0 w 307182"/>
                <a:gd name="connsiteY14" fmla="*/ 140494 h 14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182" h="140495">
                  <a:moveTo>
                    <a:pt x="307182" y="0"/>
                  </a:moveTo>
                  <a:cubicBezTo>
                    <a:pt x="278081" y="14550"/>
                    <a:pt x="309244" y="-349"/>
                    <a:pt x="266700" y="16669"/>
                  </a:cubicBezTo>
                  <a:cubicBezTo>
                    <a:pt x="259442" y="19572"/>
                    <a:pt x="252413" y="23019"/>
                    <a:pt x="245269" y="26194"/>
                  </a:cubicBezTo>
                  <a:cubicBezTo>
                    <a:pt x="221193" y="50270"/>
                    <a:pt x="246344" y="26675"/>
                    <a:pt x="204788" y="57150"/>
                  </a:cubicBezTo>
                  <a:cubicBezTo>
                    <a:pt x="202072" y="59142"/>
                    <a:pt x="200161" y="62057"/>
                    <a:pt x="197644" y="64294"/>
                  </a:cubicBezTo>
                  <a:cubicBezTo>
                    <a:pt x="193011" y="68413"/>
                    <a:pt x="187990" y="72081"/>
                    <a:pt x="183357" y="76200"/>
                  </a:cubicBezTo>
                  <a:cubicBezTo>
                    <a:pt x="180840" y="78437"/>
                    <a:pt x="178843" y="81240"/>
                    <a:pt x="176213" y="83344"/>
                  </a:cubicBezTo>
                  <a:cubicBezTo>
                    <a:pt x="170881" y="87609"/>
                    <a:pt x="165100" y="91281"/>
                    <a:pt x="159544" y="95250"/>
                  </a:cubicBezTo>
                  <a:cubicBezTo>
                    <a:pt x="151504" y="107311"/>
                    <a:pt x="158385" y="99198"/>
                    <a:pt x="142875" y="109538"/>
                  </a:cubicBezTo>
                  <a:cubicBezTo>
                    <a:pt x="128303" y="119253"/>
                    <a:pt x="139203" y="115219"/>
                    <a:pt x="123825" y="119063"/>
                  </a:cubicBezTo>
                  <a:cubicBezTo>
                    <a:pt x="119856" y="121444"/>
                    <a:pt x="116059" y="124137"/>
                    <a:pt x="111919" y="126207"/>
                  </a:cubicBezTo>
                  <a:cubicBezTo>
                    <a:pt x="109674" y="127330"/>
                    <a:pt x="107197" y="127928"/>
                    <a:pt x="104775" y="128588"/>
                  </a:cubicBezTo>
                  <a:cubicBezTo>
                    <a:pt x="82077" y="134778"/>
                    <a:pt x="89716" y="132659"/>
                    <a:pt x="66675" y="135732"/>
                  </a:cubicBezTo>
                  <a:cubicBezTo>
                    <a:pt x="61112" y="136474"/>
                    <a:pt x="55602" y="137665"/>
                    <a:pt x="50007" y="138113"/>
                  </a:cubicBezTo>
                  <a:cubicBezTo>
                    <a:pt x="18590" y="140626"/>
                    <a:pt x="19153" y="140494"/>
                    <a:pt x="0" y="140494"/>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5DE4F7D8-3C47-42B1-B05B-1181420E5B23}"/>
                </a:ext>
              </a:extLst>
            </p:cNvPr>
            <p:cNvSpPr/>
            <p:nvPr/>
          </p:nvSpPr>
          <p:spPr>
            <a:xfrm>
              <a:off x="552625" y="3671117"/>
              <a:ext cx="359568" cy="140933"/>
            </a:xfrm>
            <a:custGeom>
              <a:avLst/>
              <a:gdLst>
                <a:gd name="connsiteX0" fmla="*/ 359568 w 359568"/>
                <a:gd name="connsiteY0" fmla="*/ 0 h 140933"/>
                <a:gd name="connsiteX1" fmla="*/ 347662 w 359568"/>
                <a:gd name="connsiteY1" fmla="*/ 7143 h 140933"/>
                <a:gd name="connsiteX2" fmla="*/ 338137 w 359568"/>
                <a:gd name="connsiteY2" fmla="*/ 9525 h 140933"/>
                <a:gd name="connsiteX3" fmla="*/ 314325 w 359568"/>
                <a:gd name="connsiteY3" fmla="*/ 19050 h 140933"/>
                <a:gd name="connsiteX4" fmla="*/ 276225 w 359568"/>
                <a:gd name="connsiteY4" fmla="*/ 47625 h 140933"/>
                <a:gd name="connsiteX5" fmla="*/ 247650 w 359568"/>
                <a:gd name="connsiteY5" fmla="*/ 57150 h 140933"/>
                <a:gd name="connsiteX6" fmla="*/ 228600 w 359568"/>
                <a:gd name="connsiteY6" fmla="*/ 61912 h 140933"/>
                <a:gd name="connsiteX7" fmla="*/ 214312 w 359568"/>
                <a:gd name="connsiteY7" fmla="*/ 64293 h 140933"/>
                <a:gd name="connsiteX8" fmla="*/ 176212 w 359568"/>
                <a:gd name="connsiteY8" fmla="*/ 71437 h 140933"/>
                <a:gd name="connsiteX9" fmla="*/ 154781 w 359568"/>
                <a:gd name="connsiteY9" fmla="*/ 80962 h 140933"/>
                <a:gd name="connsiteX10" fmla="*/ 147637 w 359568"/>
                <a:gd name="connsiteY10" fmla="*/ 85725 h 140933"/>
                <a:gd name="connsiteX11" fmla="*/ 135731 w 359568"/>
                <a:gd name="connsiteY11" fmla="*/ 90487 h 140933"/>
                <a:gd name="connsiteX12" fmla="*/ 128587 w 359568"/>
                <a:gd name="connsiteY12" fmla="*/ 95250 h 140933"/>
                <a:gd name="connsiteX13" fmla="*/ 100012 w 359568"/>
                <a:gd name="connsiteY13" fmla="*/ 107156 h 140933"/>
                <a:gd name="connsiteX14" fmla="*/ 66675 w 359568"/>
                <a:gd name="connsiteY14" fmla="*/ 126206 h 140933"/>
                <a:gd name="connsiteX15" fmla="*/ 52387 w 359568"/>
                <a:gd name="connsiteY15" fmla="*/ 128587 h 140933"/>
                <a:gd name="connsiteX16" fmla="*/ 19050 w 359568"/>
                <a:gd name="connsiteY16" fmla="*/ 140493 h 140933"/>
                <a:gd name="connsiteX17" fmla="*/ 0 w 359568"/>
                <a:gd name="connsiteY17" fmla="*/ 140493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568" h="140933">
                  <a:moveTo>
                    <a:pt x="359568" y="0"/>
                  </a:moveTo>
                  <a:cubicBezTo>
                    <a:pt x="355599" y="2381"/>
                    <a:pt x="351891" y="5263"/>
                    <a:pt x="347662" y="7143"/>
                  </a:cubicBezTo>
                  <a:cubicBezTo>
                    <a:pt x="344671" y="8472"/>
                    <a:pt x="341219" y="8424"/>
                    <a:pt x="338137" y="9525"/>
                  </a:cubicBezTo>
                  <a:cubicBezTo>
                    <a:pt x="330086" y="12400"/>
                    <a:pt x="322262" y="15875"/>
                    <a:pt x="314325" y="19050"/>
                  </a:cubicBezTo>
                  <a:cubicBezTo>
                    <a:pt x="305850" y="25830"/>
                    <a:pt x="287817" y="41384"/>
                    <a:pt x="276225" y="47625"/>
                  </a:cubicBezTo>
                  <a:cubicBezTo>
                    <a:pt x="260462" y="56113"/>
                    <a:pt x="262386" y="53749"/>
                    <a:pt x="247650" y="57150"/>
                  </a:cubicBezTo>
                  <a:cubicBezTo>
                    <a:pt x="241272" y="58622"/>
                    <a:pt x="235000" y="60541"/>
                    <a:pt x="228600" y="61912"/>
                  </a:cubicBezTo>
                  <a:cubicBezTo>
                    <a:pt x="223879" y="62924"/>
                    <a:pt x="219062" y="63429"/>
                    <a:pt x="214312" y="64293"/>
                  </a:cubicBezTo>
                  <a:lnTo>
                    <a:pt x="176212" y="71437"/>
                  </a:lnTo>
                  <a:cubicBezTo>
                    <a:pt x="169068" y="74612"/>
                    <a:pt x="161773" y="77466"/>
                    <a:pt x="154781" y="80962"/>
                  </a:cubicBezTo>
                  <a:cubicBezTo>
                    <a:pt x="152221" y="82242"/>
                    <a:pt x="150197" y="84445"/>
                    <a:pt x="147637" y="85725"/>
                  </a:cubicBezTo>
                  <a:cubicBezTo>
                    <a:pt x="143814" y="87637"/>
                    <a:pt x="139554" y="88575"/>
                    <a:pt x="135731" y="90487"/>
                  </a:cubicBezTo>
                  <a:cubicBezTo>
                    <a:pt x="133171" y="91767"/>
                    <a:pt x="131202" y="94088"/>
                    <a:pt x="128587" y="95250"/>
                  </a:cubicBezTo>
                  <a:cubicBezTo>
                    <a:pt x="102279" y="106943"/>
                    <a:pt x="126183" y="92201"/>
                    <a:pt x="100012" y="107156"/>
                  </a:cubicBezTo>
                  <a:cubicBezTo>
                    <a:pt x="91808" y="111844"/>
                    <a:pt x="76737" y="122852"/>
                    <a:pt x="66675" y="126206"/>
                  </a:cubicBezTo>
                  <a:cubicBezTo>
                    <a:pt x="62094" y="127733"/>
                    <a:pt x="57150" y="127793"/>
                    <a:pt x="52387" y="128587"/>
                  </a:cubicBezTo>
                  <a:cubicBezTo>
                    <a:pt x="39780" y="136992"/>
                    <a:pt x="41470" y="136953"/>
                    <a:pt x="19050" y="140493"/>
                  </a:cubicBezTo>
                  <a:cubicBezTo>
                    <a:pt x="12778" y="141483"/>
                    <a:pt x="6350" y="140493"/>
                    <a:pt x="0" y="140493"/>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851E862D-5513-4BCA-8CAF-DDFB43977CA8}"/>
                </a:ext>
              </a:extLst>
            </p:cNvPr>
            <p:cNvSpPr/>
            <p:nvPr/>
          </p:nvSpPr>
          <p:spPr>
            <a:xfrm>
              <a:off x="655018" y="3713979"/>
              <a:ext cx="257175" cy="178594"/>
            </a:xfrm>
            <a:custGeom>
              <a:avLst/>
              <a:gdLst>
                <a:gd name="connsiteX0" fmla="*/ 257175 w 257175"/>
                <a:gd name="connsiteY0" fmla="*/ 0 h 178594"/>
                <a:gd name="connsiteX1" fmla="*/ 233363 w 257175"/>
                <a:gd name="connsiteY1" fmla="*/ 4763 h 178594"/>
                <a:gd name="connsiteX2" fmla="*/ 204788 w 257175"/>
                <a:gd name="connsiteY2" fmla="*/ 30956 h 178594"/>
                <a:gd name="connsiteX3" fmla="*/ 202407 w 257175"/>
                <a:gd name="connsiteY3" fmla="*/ 47625 h 178594"/>
                <a:gd name="connsiteX4" fmla="*/ 204788 w 257175"/>
                <a:gd name="connsiteY4" fmla="*/ 57150 h 178594"/>
                <a:gd name="connsiteX5" fmla="*/ 183357 w 257175"/>
                <a:gd name="connsiteY5" fmla="*/ 76200 h 178594"/>
                <a:gd name="connsiteX6" fmla="*/ 150019 w 257175"/>
                <a:gd name="connsiteY6" fmla="*/ 102394 h 178594"/>
                <a:gd name="connsiteX7" fmla="*/ 130969 w 257175"/>
                <a:gd name="connsiteY7" fmla="*/ 114300 h 178594"/>
                <a:gd name="connsiteX8" fmla="*/ 111919 w 257175"/>
                <a:gd name="connsiteY8" fmla="*/ 119063 h 178594"/>
                <a:gd name="connsiteX9" fmla="*/ 76200 w 257175"/>
                <a:gd name="connsiteY9" fmla="*/ 140494 h 178594"/>
                <a:gd name="connsiteX10" fmla="*/ 45244 w 257175"/>
                <a:gd name="connsiteY10" fmla="*/ 150019 h 178594"/>
                <a:gd name="connsiteX11" fmla="*/ 16669 w 257175"/>
                <a:gd name="connsiteY11" fmla="*/ 169069 h 178594"/>
                <a:gd name="connsiteX12" fmla="*/ 7144 w 257175"/>
                <a:gd name="connsiteY12" fmla="*/ 173831 h 178594"/>
                <a:gd name="connsiteX13" fmla="*/ 0 w 257175"/>
                <a:gd name="connsiteY13" fmla="*/ 178594 h 17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8594">
                  <a:moveTo>
                    <a:pt x="257175" y="0"/>
                  </a:moveTo>
                  <a:cubicBezTo>
                    <a:pt x="249238" y="1588"/>
                    <a:pt x="240678" y="1298"/>
                    <a:pt x="233363" y="4763"/>
                  </a:cubicBezTo>
                  <a:cubicBezTo>
                    <a:pt x="217488" y="12283"/>
                    <a:pt x="213552" y="19272"/>
                    <a:pt x="204788" y="30956"/>
                  </a:cubicBezTo>
                  <a:cubicBezTo>
                    <a:pt x="203994" y="36512"/>
                    <a:pt x="202407" y="42012"/>
                    <a:pt x="202407" y="47625"/>
                  </a:cubicBezTo>
                  <a:cubicBezTo>
                    <a:pt x="202407" y="50898"/>
                    <a:pt x="206003" y="54111"/>
                    <a:pt x="204788" y="57150"/>
                  </a:cubicBezTo>
                  <a:cubicBezTo>
                    <a:pt x="199825" y="69558"/>
                    <a:pt x="193151" y="71304"/>
                    <a:pt x="183357" y="76200"/>
                  </a:cubicBezTo>
                  <a:cubicBezTo>
                    <a:pt x="165130" y="98072"/>
                    <a:pt x="178304" y="85756"/>
                    <a:pt x="150019" y="102394"/>
                  </a:cubicBezTo>
                  <a:cubicBezTo>
                    <a:pt x="143565" y="106191"/>
                    <a:pt x="137829" y="111299"/>
                    <a:pt x="130969" y="114300"/>
                  </a:cubicBezTo>
                  <a:cubicBezTo>
                    <a:pt x="124972" y="116924"/>
                    <a:pt x="118083" y="116862"/>
                    <a:pt x="111919" y="119063"/>
                  </a:cubicBezTo>
                  <a:cubicBezTo>
                    <a:pt x="97465" y="124225"/>
                    <a:pt x="89947" y="132639"/>
                    <a:pt x="76200" y="140494"/>
                  </a:cubicBezTo>
                  <a:cubicBezTo>
                    <a:pt x="67810" y="145288"/>
                    <a:pt x="53750" y="147892"/>
                    <a:pt x="45244" y="150019"/>
                  </a:cubicBezTo>
                  <a:cubicBezTo>
                    <a:pt x="35719" y="156369"/>
                    <a:pt x="26908" y="163950"/>
                    <a:pt x="16669" y="169069"/>
                  </a:cubicBezTo>
                  <a:cubicBezTo>
                    <a:pt x="13494" y="170656"/>
                    <a:pt x="10226" y="172070"/>
                    <a:pt x="7144" y="173831"/>
                  </a:cubicBezTo>
                  <a:cubicBezTo>
                    <a:pt x="4659" y="175251"/>
                    <a:pt x="0" y="178594"/>
                    <a:pt x="0" y="178594"/>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48B4DCA1-0C55-4665-B15B-C330B2992968}"/>
                </a:ext>
              </a:extLst>
            </p:cNvPr>
            <p:cNvSpPr/>
            <p:nvPr/>
          </p:nvSpPr>
          <p:spPr>
            <a:xfrm>
              <a:off x="664543" y="3757281"/>
              <a:ext cx="247650" cy="173831"/>
            </a:xfrm>
            <a:custGeom>
              <a:avLst/>
              <a:gdLst>
                <a:gd name="connsiteX0" fmla="*/ 247650 w 247650"/>
                <a:gd name="connsiteY0" fmla="*/ 0 h 173831"/>
                <a:gd name="connsiteX1" fmla="*/ 235744 w 247650"/>
                <a:gd name="connsiteY1" fmla="*/ 28575 h 173831"/>
                <a:gd name="connsiteX2" fmla="*/ 209550 w 247650"/>
                <a:gd name="connsiteY2" fmla="*/ 64294 h 173831"/>
                <a:gd name="connsiteX3" fmla="*/ 192881 w 247650"/>
                <a:gd name="connsiteY3" fmla="*/ 90487 h 173831"/>
                <a:gd name="connsiteX4" fmla="*/ 166688 w 247650"/>
                <a:gd name="connsiteY4" fmla="*/ 111919 h 173831"/>
                <a:gd name="connsiteX5" fmla="*/ 100013 w 247650"/>
                <a:gd name="connsiteY5" fmla="*/ 130969 h 173831"/>
                <a:gd name="connsiteX6" fmla="*/ 52388 w 247650"/>
                <a:gd name="connsiteY6" fmla="*/ 150019 h 173831"/>
                <a:gd name="connsiteX7" fmla="*/ 38100 w 247650"/>
                <a:gd name="connsiteY7" fmla="*/ 157162 h 173831"/>
                <a:gd name="connsiteX8" fmla="*/ 0 w 247650"/>
                <a:gd name="connsiteY8" fmla="*/ 173831 h 17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650" h="173831">
                  <a:moveTo>
                    <a:pt x="247650" y="0"/>
                  </a:moveTo>
                  <a:cubicBezTo>
                    <a:pt x="244599" y="15257"/>
                    <a:pt x="246352" y="13016"/>
                    <a:pt x="235744" y="28575"/>
                  </a:cubicBezTo>
                  <a:cubicBezTo>
                    <a:pt x="227427" y="40774"/>
                    <a:pt x="216153" y="51088"/>
                    <a:pt x="209550" y="64294"/>
                  </a:cubicBezTo>
                  <a:cubicBezTo>
                    <a:pt x="194241" y="94912"/>
                    <a:pt x="207075" y="74266"/>
                    <a:pt x="192881" y="90487"/>
                  </a:cubicBezTo>
                  <a:cubicBezTo>
                    <a:pt x="182743" y="102073"/>
                    <a:pt x="183508" y="106567"/>
                    <a:pt x="166688" y="111919"/>
                  </a:cubicBezTo>
                  <a:cubicBezTo>
                    <a:pt x="119328" y="126987"/>
                    <a:pt x="143030" y="109461"/>
                    <a:pt x="100013" y="130969"/>
                  </a:cubicBezTo>
                  <a:cubicBezTo>
                    <a:pt x="56446" y="152753"/>
                    <a:pt x="91959" y="145621"/>
                    <a:pt x="52388" y="150019"/>
                  </a:cubicBezTo>
                  <a:cubicBezTo>
                    <a:pt x="47625" y="152400"/>
                    <a:pt x="42994" y="155065"/>
                    <a:pt x="38100" y="157162"/>
                  </a:cubicBezTo>
                  <a:cubicBezTo>
                    <a:pt x="-498" y="173703"/>
                    <a:pt x="11609" y="162222"/>
                    <a:pt x="0" y="17383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25635C2E-BF85-4330-AC49-BA17A580F4D0}"/>
              </a:ext>
            </a:extLst>
          </p:cNvPr>
          <p:cNvPicPr>
            <a:picLocks noChangeAspect="1"/>
          </p:cNvPicPr>
          <p:nvPr/>
        </p:nvPicPr>
        <p:blipFill rotWithShape="1">
          <a:blip r:embed="rId5"/>
          <a:srcRect t="9425" r="66774" b="29149"/>
          <a:stretch/>
        </p:blipFill>
        <p:spPr>
          <a:xfrm>
            <a:off x="10836370" y="131028"/>
            <a:ext cx="1068570" cy="1480860"/>
          </a:xfrm>
          <a:prstGeom prst="rect">
            <a:avLst/>
          </a:prstGeom>
        </p:spPr>
      </p:pic>
      <p:sp>
        <p:nvSpPr>
          <p:cNvPr id="91" name="TextBox 90">
            <a:extLst>
              <a:ext uri="{FF2B5EF4-FFF2-40B4-BE49-F238E27FC236}">
                <a16:creationId xmlns:a16="http://schemas.microsoft.com/office/drawing/2014/main" id="{344BFB27-CB27-45B0-8A57-F704AE1A0D49}"/>
              </a:ext>
            </a:extLst>
          </p:cNvPr>
          <p:cNvSpPr txBox="1"/>
          <p:nvPr/>
        </p:nvSpPr>
        <p:spPr>
          <a:xfrm>
            <a:off x="-49395" y="31385"/>
            <a:ext cx="909844" cy="769441"/>
          </a:xfrm>
          <a:prstGeom prst="rect">
            <a:avLst/>
          </a:prstGeom>
          <a:noFill/>
        </p:spPr>
        <p:txBody>
          <a:bodyPr wrap="square" rtlCol="0">
            <a:spAutoFit/>
          </a:bodyPr>
          <a:lstStyle/>
          <a:p>
            <a:r>
              <a:rPr lang="en-US" sz="4400" b="1" dirty="0"/>
              <a:t>10</a:t>
            </a:r>
          </a:p>
        </p:txBody>
      </p:sp>
    </p:spTree>
    <p:extLst>
      <p:ext uri="{BB962C8B-B14F-4D97-AF65-F5344CB8AC3E}">
        <p14:creationId xmlns:p14="http://schemas.microsoft.com/office/powerpoint/2010/main" val="353374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7334C95-8CDA-4BD2-8470-301968C03F87}"/>
              </a:ext>
            </a:extLst>
          </p:cNvPr>
          <p:cNvPicPr>
            <a:picLocks noChangeAspect="1"/>
          </p:cNvPicPr>
          <p:nvPr/>
        </p:nvPicPr>
        <p:blipFill rotWithShape="1">
          <a:blip r:embed="rId4"/>
          <a:srcRect l="14184" t="11414" r="8959" b="6364"/>
          <a:stretch/>
        </p:blipFill>
        <p:spPr>
          <a:xfrm>
            <a:off x="319269" y="855773"/>
            <a:ext cx="3170078" cy="2542309"/>
          </a:xfrm>
          <a:prstGeom prst="rect">
            <a:avLst/>
          </a:prstGeom>
        </p:spPr>
      </p:pic>
      <p:pic>
        <p:nvPicPr>
          <p:cNvPr id="4" name="Picture 3">
            <a:extLst>
              <a:ext uri="{FF2B5EF4-FFF2-40B4-BE49-F238E27FC236}">
                <a16:creationId xmlns:a16="http://schemas.microsoft.com/office/drawing/2014/main" id="{6CDA44AF-2729-453E-A506-3E62D1BB7D2C}"/>
              </a:ext>
            </a:extLst>
          </p:cNvPr>
          <p:cNvPicPr>
            <a:picLocks noChangeAspect="1"/>
          </p:cNvPicPr>
          <p:nvPr/>
        </p:nvPicPr>
        <p:blipFill rotWithShape="1">
          <a:blip r:embed="rId5"/>
          <a:srcRect l="14624" t="10583" r="4098" b="23758"/>
          <a:stretch/>
        </p:blipFill>
        <p:spPr>
          <a:xfrm>
            <a:off x="165563" y="3813721"/>
            <a:ext cx="3477490" cy="2105891"/>
          </a:xfrm>
          <a:prstGeom prst="rect">
            <a:avLst/>
          </a:prstGeom>
        </p:spPr>
      </p:pic>
      <p:cxnSp>
        <p:nvCxnSpPr>
          <p:cNvPr id="60" name="Straight Arrow Connector 59">
            <a:extLst>
              <a:ext uri="{FF2B5EF4-FFF2-40B4-BE49-F238E27FC236}">
                <a16:creationId xmlns:a16="http://schemas.microsoft.com/office/drawing/2014/main" id="{7144AD19-5317-45E3-B9C6-D3CAFB9BAD21}"/>
              </a:ext>
            </a:extLst>
          </p:cNvPr>
          <p:cNvCxnSpPr>
            <a:cxnSpLocks/>
          </p:cNvCxnSpPr>
          <p:nvPr/>
        </p:nvCxnSpPr>
        <p:spPr>
          <a:xfrm flipV="1">
            <a:off x="2105345" y="15008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0FC6F0-6B2F-422C-BDE1-8D95343005C8}"/>
              </a:ext>
            </a:extLst>
          </p:cNvPr>
          <p:cNvCxnSpPr>
            <a:cxnSpLocks/>
          </p:cNvCxnSpPr>
          <p:nvPr/>
        </p:nvCxnSpPr>
        <p:spPr>
          <a:xfrm flipV="1">
            <a:off x="2257745" y="16532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F864E5A-5CCA-4871-A45B-26475E27FEAF}"/>
              </a:ext>
            </a:extLst>
          </p:cNvPr>
          <p:cNvCxnSpPr>
            <a:cxnSpLocks/>
          </p:cNvCxnSpPr>
          <p:nvPr/>
        </p:nvCxnSpPr>
        <p:spPr>
          <a:xfrm>
            <a:off x="1267563" y="298244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6D28A11-BDA5-49A7-8616-9F38FAED2583}"/>
              </a:ext>
            </a:extLst>
          </p:cNvPr>
          <p:cNvSpPr txBox="1"/>
          <p:nvPr/>
        </p:nvSpPr>
        <p:spPr>
          <a:xfrm>
            <a:off x="7340" y="86332"/>
            <a:ext cx="854083" cy="769441"/>
          </a:xfrm>
          <a:prstGeom prst="rect">
            <a:avLst/>
          </a:prstGeom>
          <a:noFill/>
        </p:spPr>
        <p:txBody>
          <a:bodyPr wrap="square" rtlCol="0">
            <a:spAutoFit/>
          </a:bodyPr>
          <a:lstStyle/>
          <a:p>
            <a:r>
              <a:rPr lang="en-US" sz="4400" b="1" dirty="0"/>
              <a:t>13</a:t>
            </a:r>
          </a:p>
        </p:txBody>
      </p: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6">
            <a:extLst>
              <a:ext uri="{28A0092B-C50C-407E-A947-70E740481C1C}">
                <a14:useLocalDpi xmlns:a14="http://schemas.microsoft.com/office/drawing/2010/main" val="0"/>
              </a:ext>
            </a:extLst>
          </a:blip>
          <a:srcRect l="23900" t="18338" r="20176" b="19770"/>
          <a:stretch/>
        </p:blipFill>
        <p:spPr>
          <a:xfrm>
            <a:off x="4252191" y="279801"/>
            <a:ext cx="2273300" cy="1885951"/>
          </a:xfrm>
          <a:prstGeom prst="rect">
            <a:avLst/>
          </a:prstGeom>
        </p:spPr>
      </p:pic>
      <p:cxnSp>
        <p:nvCxnSpPr>
          <p:cNvPr id="73" name="Straight Arrow Connector 72">
            <a:extLst>
              <a:ext uri="{FF2B5EF4-FFF2-40B4-BE49-F238E27FC236}">
                <a16:creationId xmlns:a16="http://schemas.microsoft.com/office/drawing/2014/main" id="{B6793DC7-CF4E-4C0E-8606-0CB24B7E9BC1}"/>
              </a:ext>
            </a:extLst>
          </p:cNvPr>
          <p:cNvCxnSpPr>
            <a:cxnSpLocks/>
          </p:cNvCxnSpPr>
          <p:nvPr/>
        </p:nvCxnSpPr>
        <p:spPr>
          <a:xfrm flipH="1">
            <a:off x="5709888" y="623206"/>
            <a:ext cx="692727" cy="443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46815D-7100-44BE-A2B8-7F7E566DBE62}"/>
              </a:ext>
            </a:extLst>
          </p:cNvPr>
          <p:cNvCxnSpPr>
            <a:cxnSpLocks/>
          </p:cNvCxnSpPr>
          <p:nvPr/>
        </p:nvCxnSpPr>
        <p:spPr>
          <a:xfrm>
            <a:off x="6947082"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935BA00-4A05-494F-A2CB-55B54A14704D}"/>
              </a:ext>
            </a:extLst>
          </p:cNvPr>
          <p:cNvPicPr>
            <a:picLocks noChangeAspect="1"/>
          </p:cNvPicPr>
          <p:nvPr/>
        </p:nvPicPr>
        <p:blipFill rotWithShape="1">
          <a:blip r:embed="rId7"/>
          <a:srcRect l="34780" t="32828" r="35689" b="41017"/>
          <a:stretch/>
        </p:blipFill>
        <p:spPr>
          <a:xfrm>
            <a:off x="4703620" y="2595542"/>
            <a:ext cx="1537853" cy="1021005"/>
          </a:xfrm>
          <a:prstGeom prst="rect">
            <a:avLst/>
          </a:prstGeom>
        </p:spPr>
      </p:pic>
      <p:pic>
        <p:nvPicPr>
          <p:cNvPr id="21" name="Picture 20">
            <a:extLst>
              <a:ext uri="{FF2B5EF4-FFF2-40B4-BE49-F238E27FC236}">
                <a16:creationId xmlns:a16="http://schemas.microsoft.com/office/drawing/2014/main" id="{D8102FA5-F3DA-4322-9049-3B9A7460E78C}"/>
              </a:ext>
            </a:extLst>
          </p:cNvPr>
          <p:cNvPicPr>
            <a:picLocks noChangeAspect="1"/>
          </p:cNvPicPr>
          <p:nvPr/>
        </p:nvPicPr>
        <p:blipFill rotWithShape="1">
          <a:blip r:embed="rId8"/>
          <a:srcRect l="35443" t="33031" r="44517" b="42020"/>
          <a:stretch/>
        </p:blipFill>
        <p:spPr>
          <a:xfrm>
            <a:off x="4133717" y="4356163"/>
            <a:ext cx="1093982" cy="1021005"/>
          </a:xfrm>
          <a:prstGeom prst="rect">
            <a:avLst/>
          </a:prstGeom>
        </p:spPr>
      </p:pic>
      <p:pic>
        <p:nvPicPr>
          <p:cNvPr id="24" name="Picture 23">
            <a:extLst>
              <a:ext uri="{FF2B5EF4-FFF2-40B4-BE49-F238E27FC236}">
                <a16:creationId xmlns:a16="http://schemas.microsoft.com/office/drawing/2014/main" id="{03A3A144-C3A8-4CE6-B50C-71ED83685E1B}"/>
              </a:ext>
            </a:extLst>
          </p:cNvPr>
          <p:cNvPicPr>
            <a:picLocks noChangeAspect="1"/>
          </p:cNvPicPr>
          <p:nvPr/>
        </p:nvPicPr>
        <p:blipFill rotWithShape="1">
          <a:blip r:embed="rId9"/>
          <a:srcRect l="32761" t="25859" r="29025" b="31482"/>
          <a:stretch/>
        </p:blipFill>
        <p:spPr>
          <a:xfrm>
            <a:off x="5554770" y="4409675"/>
            <a:ext cx="1100946" cy="921327"/>
          </a:xfrm>
          <a:prstGeom prst="rect">
            <a:avLst/>
          </a:prstGeom>
        </p:spPr>
      </p:pic>
      <p:sp>
        <p:nvSpPr>
          <p:cNvPr id="25" name="Freeform: Shape 24">
            <a:extLst>
              <a:ext uri="{FF2B5EF4-FFF2-40B4-BE49-F238E27FC236}">
                <a16:creationId xmlns:a16="http://schemas.microsoft.com/office/drawing/2014/main" id="{DD339347-9B64-4AFF-BE07-46630A05BBDA}"/>
              </a:ext>
            </a:extLst>
          </p:cNvPr>
          <p:cNvSpPr/>
          <p:nvPr/>
        </p:nvSpPr>
        <p:spPr>
          <a:xfrm>
            <a:off x="5477587" y="4692162"/>
            <a:ext cx="430844" cy="1257300"/>
          </a:xfrm>
          <a:custGeom>
            <a:avLst/>
            <a:gdLst>
              <a:gd name="connsiteX0" fmla="*/ 430844 w 430844"/>
              <a:gd name="connsiteY0" fmla="*/ 0 h 1257300"/>
              <a:gd name="connsiteX1" fmla="*/ 372228 w 430844"/>
              <a:gd name="connsiteY1" fmla="*/ 5861 h 1257300"/>
              <a:gd name="connsiteX2" fmla="*/ 307751 w 430844"/>
              <a:gd name="connsiteY2" fmla="*/ 26376 h 1257300"/>
              <a:gd name="connsiteX3" fmla="*/ 290167 w 430844"/>
              <a:gd name="connsiteY3" fmla="*/ 38100 h 1257300"/>
              <a:gd name="connsiteX4" fmla="*/ 254998 w 430844"/>
              <a:gd name="connsiteY4" fmla="*/ 58615 h 1257300"/>
              <a:gd name="connsiteX5" fmla="*/ 234482 w 430844"/>
              <a:gd name="connsiteY5" fmla="*/ 84992 h 1257300"/>
              <a:gd name="connsiteX6" fmla="*/ 216898 w 430844"/>
              <a:gd name="connsiteY6" fmla="*/ 117230 h 1257300"/>
              <a:gd name="connsiteX7" fmla="*/ 196382 w 430844"/>
              <a:gd name="connsiteY7" fmla="*/ 167053 h 1257300"/>
              <a:gd name="connsiteX8" fmla="*/ 187590 w 430844"/>
              <a:gd name="connsiteY8" fmla="*/ 187569 h 1257300"/>
              <a:gd name="connsiteX9" fmla="*/ 172936 w 430844"/>
              <a:gd name="connsiteY9" fmla="*/ 246184 h 1257300"/>
              <a:gd name="connsiteX10" fmla="*/ 158282 w 430844"/>
              <a:gd name="connsiteY10" fmla="*/ 284284 h 1257300"/>
              <a:gd name="connsiteX11" fmla="*/ 143628 w 430844"/>
              <a:gd name="connsiteY11" fmla="*/ 348761 h 1257300"/>
              <a:gd name="connsiteX12" fmla="*/ 128975 w 430844"/>
              <a:gd name="connsiteY12" fmla="*/ 542192 h 1257300"/>
              <a:gd name="connsiteX13" fmla="*/ 117251 w 430844"/>
              <a:gd name="connsiteY13" fmla="*/ 586153 h 1257300"/>
              <a:gd name="connsiteX14" fmla="*/ 108459 w 430844"/>
              <a:gd name="connsiteY14" fmla="*/ 633046 h 1257300"/>
              <a:gd name="connsiteX15" fmla="*/ 93805 w 430844"/>
              <a:gd name="connsiteY15" fmla="*/ 679938 h 1257300"/>
              <a:gd name="connsiteX16" fmla="*/ 58636 w 430844"/>
              <a:gd name="connsiteY16" fmla="*/ 814753 h 1257300"/>
              <a:gd name="connsiteX17" fmla="*/ 20536 w 430844"/>
              <a:gd name="connsiteY17" fmla="*/ 934915 h 1257300"/>
              <a:gd name="connsiteX18" fmla="*/ 11744 w 430844"/>
              <a:gd name="connsiteY18" fmla="*/ 1184030 h 1257300"/>
              <a:gd name="connsiteX19" fmla="*/ 5882 w 430844"/>
              <a:gd name="connsiteY19" fmla="*/ 1213338 h 1257300"/>
              <a:gd name="connsiteX20" fmla="*/ 21 w 430844"/>
              <a:gd name="connsiteY20"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844" h="1257300">
                <a:moveTo>
                  <a:pt x="430844" y="0"/>
                </a:moveTo>
                <a:cubicBezTo>
                  <a:pt x="411305" y="1954"/>
                  <a:pt x="391597" y="2633"/>
                  <a:pt x="372228" y="5861"/>
                </a:cubicBezTo>
                <a:cubicBezTo>
                  <a:pt x="364001" y="7232"/>
                  <a:pt x="312715" y="24721"/>
                  <a:pt x="307751" y="26376"/>
                </a:cubicBezTo>
                <a:cubicBezTo>
                  <a:pt x="301890" y="30284"/>
                  <a:pt x="296283" y="34605"/>
                  <a:pt x="290167" y="38100"/>
                </a:cubicBezTo>
                <a:cubicBezTo>
                  <a:pt x="280496" y="43627"/>
                  <a:pt x="263569" y="49265"/>
                  <a:pt x="254998" y="58615"/>
                </a:cubicBezTo>
                <a:cubicBezTo>
                  <a:pt x="247471" y="66826"/>
                  <a:pt x="241321" y="76200"/>
                  <a:pt x="234482" y="84992"/>
                </a:cubicBezTo>
                <a:cubicBezTo>
                  <a:pt x="225757" y="111165"/>
                  <a:pt x="241780" y="65393"/>
                  <a:pt x="216898" y="117230"/>
                </a:cubicBezTo>
                <a:cubicBezTo>
                  <a:pt x="209126" y="133422"/>
                  <a:pt x="203290" y="150474"/>
                  <a:pt x="196382" y="167053"/>
                </a:cubicBezTo>
                <a:cubicBezTo>
                  <a:pt x="193520" y="173921"/>
                  <a:pt x="187590" y="187569"/>
                  <a:pt x="187590" y="187569"/>
                </a:cubicBezTo>
                <a:cubicBezTo>
                  <a:pt x="182184" y="214596"/>
                  <a:pt x="182076" y="219907"/>
                  <a:pt x="172936" y="246184"/>
                </a:cubicBezTo>
                <a:cubicBezTo>
                  <a:pt x="168466" y="259036"/>
                  <a:pt x="162020" y="271201"/>
                  <a:pt x="158282" y="284284"/>
                </a:cubicBezTo>
                <a:cubicBezTo>
                  <a:pt x="152227" y="305476"/>
                  <a:pt x="143628" y="348761"/>
                  <a:pt x="143628" y="348761"/>
                </a:cubicBezTo>
                <a:cubicBezTo>
                  <a:pt x="141936" y="378647"/>
                  <a:pt x="140782" y="487095"/>
                  <a:pt x="128975" y="542192"/>
                </a:cubicBezTo>
                <a:cubicBezTo>
                  <a:pt x="125797" y="557021"/>
                  <a:pt x="120592" y="571360"/>
                  <a:pt x="117251" y="586153"/>
                </a:cubicBezTo>
                <a:cubicBezTo>
                  <a:pt x="113748" y="601666"/>
                  <a:pt x="112316" y="617617"/>
                  <a:pt x="108459" y="633046"/>
                </a:cubicBezTo>
                <a:cubicBezTo>
                  <a:pt x="104487" y="648933"/>
                  <a:pt x="98135" y="664145"/>
                  <a:pt x="93805" y="679938"/>
                </a:cubicBezTo>
                <a:cubicBezTo>
                  <a:pt x="81524" y="724727"/>
                  <a:pt x="74507" y="771107"/>
                  <a:pt x="58636" y="814753"/>
                </a:cubicBezTo>
                <a:cubicBezTo>
                  <a:pt x="28631" y="897268"/>
                  <a:pt x="41010" y="857114"/>
                  <a:pt x="20536" y="934915"/>
                </a:cubicBezTo>
                <a:cubicBezTo>
                  <a:pt x="17605" y="1017953"/>
                  <a:pt x="16111" y="1101055"/>
                  <a:pt x="11744" y="1184030"/>
                </a:cubicBezTo>
                <a:cubicBezTo>
                  <a:pt x="11220" y="1193979"/>
                  <a:pt x="7746" y="1203551"/>
                  <a:pt x="5882" y="1213338"/>
                </a:cubicBezTo>
                <a:cubicBezTo>
                  <a:pt x="-678" y="1247778"/>
                  <a:pt x="21" y="1235242"/>
                  <a:pt x="21" y="12573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858874-85FF-489E-A87B-7260A2095282}"/>
              </a:ext>
            </a:extLst>
          </p:cNvPr>
          <p:cNvSpPr/>
          <p:nvPr/>
        </p:nvSpPr>
        <p:spPr>
          <a:xfrm>
            <a:off x="5738648" y="5023799"/>
            <a:ext cx="359980" cy="1093222"/>
          </a:xfrm>
          <a:custGeom>
            <a:avLst/>
            <a:gdLst>
              <a:gd name="connsiteX0" fmla="*/ 359980 w 359980"/>
              <a:gd name="connsiteY0" fmla="*/ 2773 h 1093222"/>
              <a:gd name="connsiteX1" fmla="*/ 346842 w 359980"/>
              <a:gd name="connsiteY1" fmla="*/ 146 h 1093222"/>
              <a:gd name="connsiteX2" fmla="*/ 296918 w 359980"/>
              <a:gd name="connsiteY2" fmla="*/ 18539 h 1093222"/>
              <a:gd name="connsiteX3" fmla="*/ 275897 w 359980"/>
              <a:gd name="connsiteY3" fmla="*/ 47442 h 1093222"/>
              <a:gd name="connsiteX4" fmla="*/ 257504 w 359980"/>
              <a:gd name="connsiteY4" fmla="*/ 92111 h 1093222"/>
              <a:gd name="connsiteX5" fmla="*/ 204952 w 359980"/>
              <a:gd name="connsiteY5" fmla="*/ 163056 h 1093222"/>
              <a:gd name="connsiteX6" fmla="*/ 191814 w 359980"/>
              <a:gd name="connsiteY6" fmla="*/ 184077 h 1093222"/>
              <a:gd name="connsiteX7" fmla="*/ 181304 w 359980"/>
              <a:gd name="connsiteY7" fmla="*/ 226118 h 1093222"/>
              <a:gd name="connsiteX8" fmla="*/ 176049 w 359980"/>
              <a:gd name="connsiteY8" fmla="*/ 244511 h 1093222"/>
              <a:gd name="connsiteX9" fmla="*/ 170793 w 359980"/>
              <a:gd name="connsiteY9" fmla="*/ 283925 h 1093222"/>
              <a:gd name="connsiteX10" fmla="*/ 120869 w 359980"/>
              <a:gd name="connsiteY10" fmla="*/ 436325 h 1093222"/>
              <a:gd name="connsiteX11" fmla="*/ 86711 w 359980"/>
              <a:gd name="connsiteY11" fmla="*/ 551939 h 1093222"/>
              <a:gd name="connsiteX12" fmla="*/ 73573 w 359980"/>
              <a:gd name="connsiteY12" fmla="*/ 593980 h 1093222"/>
              <a:gd name="connsiteX13" fmla="*/ 57807 w 359980"/>
              <a:gd name="connsiteY13" fmla="*/ 641277 h 1093222"/>
              <a:gd name="connsiteX14" fmla="*/ 49924 w 359980"/>
              <a:gd name="connsiteY14" fmla="*/ 717477 h 1093222"/>
              <a:gd name="connsiteX15" fmla="*/ 47297 w 359980"/>
              <a:gd name="connsiteY15" fmla="*/ 796304 h 1093222"/>
              <a:gd name="connsiteX16" fmla="*/ 44669 w 359980"/>
              <a:gd name="connsiteY16" fmla="*/ 819953 h 1093222"/>
              <a:gd name="connsiteX17" fmla="*/ 39414 w 359980"/>
              <a:gd name="connsiteY17" fmla="*/ 854111 h 1093222"/>
              <a:gd name="connsiteX18" fmla="*/ 28904 w 359980"/>
              <a:gd name="connsiteY18" fmla="*/ 901408 h 1093222"/>
              <a:gd name="connsiteX19" fmla="*/ 21021 w 359980"/>
              <a:gd name="connsiteY19" fmla="*/ 919801 h 1093222"/>
              <a:gd name="connsiteX20" fmla="*/ 10511 w 359980"/>
              <a:gd name="connsiteY20" fmla="*/ 961842 h 1093222"/>
              <a:gd name="connsiteX21" fmla="*/ 7883 w 359980"/>
              <a:gd name="connsiteY21" fmla="*/ 982863 h 1093222"/>
              <a:gd name="connsiteX22" fmla="*/ 5255 w 359980"/>
              <a:gd name="connsiteY22" fmla="*/ 1061691 h 1093222"/>
              <a:gd name="connsiteX23" fmla="*/ 0 w 359980"/>
              <a:gd name="connsiteY23" fmla="*/ 1093222 h 109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9980" h="1093222">
                <a:moveTo>
                  <a:pt x="359980" y="2773"/>
                </a:moveTo>
                <a:cubicBezTo>
                  <a:pt x="355601" y="1897"/>
                  <a:pt x="351240" y="-630"/>
                  <a:pt x="346842" y="146"/>
                </a:cubicBezTo>
                <a:cubicBezTo>
                  <a:pt x="332536" y="2671"/>
                  <a:pt x="311313" y="12370"/>
                  <a:pt x="296918" y="18539"/>
                </a:cubicBezTo>
                <a:cubicBezTo>
                  <a:pt x="284541" y="30915"/>
                  <a:pt x="284408" y="29204"/>
                  <a:pt x="275897" y="47442"/>
                </a:cubicBezTo>
                <a:cubicBezTo>
                  <a:pt x="269809" y="60487"/>
                  <a:pt x="265492" y="80128"/>
                  <a:pt x="257504" y="92111"/>
                </a:cubicBezTo>
                <a:cubicBezTo>
                  <a:pt x="241179" y="116598"/>
                  <a:pt x="220550" y="138100"/>
                  <a:pt x="204952" y="163056"/>
                </a:cubicBezTo>
                <a:cubicBezTo>
                  <a:pt x="200573" y="170063"/>
                  <a:pt x="195509" y="176686"/>
                  <a:pt x="191814" y="184077"/>
                </a:cubicBezTo>
                <a:cubicBezTo>
                  <a:pt x="186014" y="195676"/>
                  <a:pt x="183969" y="214791"/>
                  <a:pt x="181304" y="226118"/>
                </a:cubicBezTo>
                <a:cubicBezTo>
                  <a:pt x="179844" y="232325"/>
                  <a:pt x="177801" y="238380"/>
                  <a:pt x="176049" y="244511"/>
                </a:cubicBezTo>
                <a:cubicBezTo>
                  <a:pt x="174297" y="257649"/>
                  <a:pt x="173543" y="270959"/>
                  <a:pt x="170793" y="283925"/>
                </a:cubicBezTo>
                <a:cubicBezTo>
                  <a:pt x="159675" y="336335"/>
                  <a:pt x="135941" y="385310"/>
                  <a:pt x="120869" y="436325"/>
                </a:cubicBezTo>
                <a:cubicBezTo>
                  <a:pt x="109483" y="474863"/>
                  <a:pt x="98258" y="513449"/>
                  <a:pt x="86711" y="551939"/>
                </a:cubicBezTo>
                <a:cubicBezTo>
                  <a:pt x="82492" y="566002"/>
                  <a:pt x="78092" y="580011"/>
                  <a:pt x="73573" y="593980"/>
                </a:cubicBezTo>
                <a:cubicBezTo>
                  <a:pt x="68457" y="609792"/>
                  <a:pt x="57807" y="641277"/>
                  <a:pt x="57807" y="641277"/>
                </a:cubicBezTo>
                <a:cubicBezTo>
                  <a:pt x="54026" y="671525"/>
                  <a:pt x="51298" y="687936"/>
                  <a:pt x="49924" y="717477"/>
                </a:cubicBezTo>
                <a:cubicBezTo>
                  <a:pt x="48703" y="743739"/>
                  <a:pt x="48643" y="770048"/>
                  <a:pt x="47297" y="796304"/>
                </a:cubicBezTo>
                <a:cubicBezTo>
                  <a:pt x="46891" y="804225"/>
                  <a:pt x="45596" y="812076"/>
                  <a:pt x="44669" y="819953"/>
                </a:cubicBezTo>
                <a:cubicBezTo>
                  <a:pt x="40960" y="851483"/>
                  <a:pt x="43761" y="830204"/>
                  <a:pt x="39414" y="854111"/>
                </a:cubicBezTo>
                <a:cubicBezTo>
                  <a:pt x="36502" y="870126"/>
                  <a:pt x="34420" y="885963"/>
                  <a:pt x="28904" y="901408"/>
                </a:cubicBezTo>
                <a:cubicBezTo>
                  <a:pt x="26660" y="907690"/>
                  <a:pt x="23649" y="913670"/>
                  <a:pt x="21021" y="919801"/>
                </a:cubicBezTo>
                <a:cubicBezTo>
                  <a:pt x="13883" y="969762"/>
                  <a:pt x="24826" y="901002"/>
                  <a:pt x="10511" y="961842"/>
                </a:cubicBezTo>
                <a:cubicBezTo>
                  <a:pt x="8894" y="968716"/>
                  <a:pt x="8759" y="975856"/>
                  <a:pt x="7883" y="982863"/>
                </a:cubicBezTo>
                <a:cubicBezTo>
                  <a:pt x="7007" y="1009139"/>
                  <a:pt x="7128" y="1035467"/>
                  <a:pt x="5255" y="1061691"/>
                </a:cubicBezTo>
                <a:cubicBezTo>
                  <a:pt x="4496" y="1072319"/>
                  <a:pt x="0" y="1093222"/>
                  <a:pt x="0" y="1093222"/>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02CA93A6-E824-4990-AAD1-8C223450D372}"/>
              </a:ext>
            </a:extLst>
          </p:cNvPr>
          <p:cNvCxnSpPr>
            <a:cxnSpLocks/>
          </p:cNvCxnSpPr>
          <p:nvPr/>
        </p:nvCxnSpPr>
        <p:spPr>
          <a:xfrm>
            <a:off x="5306163" y="365808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6AF3821-DFF1-42B7-9FC4-F3B7649A4C7F}"/>
              </a:ext>
            </a:extLst>
          </p:cNvPr>
          <p:cNvCxnSpPr>
            <a:cxnSpLocks/>
          </p:cNvCxnSpPr>
          <p:nvPr/>
        </p:nvCxnSpPr>
        <p:spPr>
          <a:xfrm flipH="1">
            <a:off x="5306163" y="3106044"/>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225636" y="2248346"/>
            <a:ext cx="2299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3867801" y="2210821"/>
            <a:ext cx="470000" cy="769441"/>
          </a:xfrm>
          <a:prstGeom prst="rect">
            <a:avLst/>
          </a:prstGeom>
          <a:noFill/>
        </p:spPr>
        <p:txBody>
          <a:bodyPr wrap="none" rtlCol="0">
            <a:spAutoFit/>
          </a:bodyPr>
          <a:lstStyle/>
          <a:p>
            <a:r>
              <a:rPr lang="en-US" sz="4400" b="1" dirty="0"/>
              <a:t>1</a:t>
            </a:r>
          </a:p>
        </p:txBody>
      </p:sp>
      <p:pic>
        <p:nvPicPr>
          <p:cNvPr id="36" name="Picture 35">
            <a:extLst>
              <a:ext uri="{FF2B5EF4-FFF2-40B4-BE49-F238E27FC236}">
                <a16:creationId xmlns:a16="http://schemas.microsoft.com/office/drawing/2014/main" id="{ADA1F41F-4EBE-4F06-8221-95643402090B}"/>
              </a:ext>
            </a:extLst>
          </p:cNvPr>
          <p:cNvPicPr>
            <a:picLocks noChangeAspect="1"/>
          </p:cNvPicPr>
          <p:nvPr/>
        </p:nvPicPr>
        <p:blipFill rotWithShape="1">
          <a:blip r:embed="rId10"/>
          <a:srcRect l="12594" t="26336" r="16911" b="31581"/>
          <a:stretch/>
        </p:blipFill>
        <p:spPr>
          <a:xfrm>
            <a:off x="7663005" y="384533"/>
            <a:ext cx="2757137" cy="1233794"/>
          </a:xfrm>
          <a:prstGeom prst="rect">
            <a:avLst/>
          </a:prstGeom>
        </p:spPr>
      </p:pic>
      <p:pic>
        <p:nvPicPr>
          <p:cNvPr id="37" name="Picture 36">
            <a:extLst>
              <a:ext uri="{FF2B5EF4-FFF2-40B4-BE49-F238E27FC236}">
                <a16:creationId xmlns:a16="http://schemas.microsoft.com/office/drawing/2014/main" id="{6F7777AA-FE3B-43FC-A6C1-6BF79FF9F00B}"/>
              </a:ext>
            </a:extLst>
          </p:cNvPr>
          <p:cNvPicPr>
            <a:picLocks noChangeAspect="1"/>
          </p:cNvPicPr>
          <p:nvPr/>
        </p:nvPicPr>
        <p:blipFill rotWithShape="1">
          <a:blip r:embed="rId11"/>
          <a:srcRect l="26967" t="28031" r="39853" b="32323"/>
          <a:stretch/>
        </p:blipFill>
        <p:spPr>
          <a:xfrm>
            <a:off x="10200997" y="1656429"/>
            <a:ext cx="1618330" cy="1449615"/>
          </a:xfrm>
          <a:prstGeom prst="rect">
            <a:avLst/>
          </a:prstGeom>
        </p:spPr>
      </p:pic>
      <p:cxnSp>
        <p:nvCxnSpPr>
          <p:cNvPr id="88" name="Straight Arrow Connector 87">
            <a:extLst>
              <a:ext uri="{FF2B5EF4-FFF2-40B4-BE49-F238E27FC236}">
                <a16:creationId xmlns:a16="http://schemas.microsoft.com/office/drawing/2014/main" id="{18A07A9E-ED68-49E7-9CE6-A50EAC7ACFE1}"/>
              </a:ext>
            </a:extLst>
          </p:cNvPr>
          <p:cNvCxnSpPr>
            <a:cxnSpLocks/>
          </p:cNvCxnSpPr>
          <p:nvPr/>
        </p:nvCxnSpPr>
        <p:spPr>
          <a:xfrm>
            <a:off x="9206951" y="1679027"/>
            <a:ext cx="871257" cy="42968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4306F3F-8BE2-4B5A-AF90-5DE4805CC737}"/>
              </a:ext>
            </a:extLst>
          </p:cNvPr>
          <p:cNvCxnSpPr>
            <a:cxnSpLocks/>
          </p:cNvCxnSpPr>
          <p:nvPr/>
        </p:nvCxnSpPr>
        <p:spPr>
          <a:xfrm flipH="1">
            <a:off x="9327979"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51D671C-9152-4851-B3B9-97D9050E00C6}"/>
              </a:ext>
            </a:extLst>
          </p:cNvPr>
          <p:cNvCxnSpPr>
            <a:cxnSpLocks/>
          </p:cNvCxnSpPr>
          <p:nvPr/>
        </p:nvCxnSpPr>
        <p:spPr>
          <a:xfrm flipH="1">
            <a:off x="9298127" y="135005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CD45D9A-D955-4319-BE52-99208EAE96C8}"/>
              </a:ext>
            </a:extLst>
          </p:cNvPr>
          <p:cNvCxnSpPr>
            <a:cxnSpLocks/>
          </p:cNvCxnSpPr>
          <p:nvPr/>
        </p:nvCxnSpPr>
        <p:spPr>
          <a:xfrm flipH="1">
            <a:off x="8586760" y="615761"/>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E0D37B-925C-4FD8-9059-E8F3C9142A7A}"/>
              </a:ext>
            </a:extLst>
          </p:cNvPr>
          <p:cNvCxnSpPr>
            <a:cxnSpLocks/>
          </p:cNvCxnSpPr>
          <p:nvPr/>
        </p:nvCxnSpPr>
        <p:spPr>
          <a:xfrm flipH="1">
            <a:off x="8568620" y="1280779"/>
            <a:ext cx="2910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508D5EE-1C44-4662-8DED-37E3400BC61B}"/>
              </a:ext>
            </a:extLst>
          </p:cNvPr>
          <p:cNvPicPr>
            <a:picLocks noChangeAspect="1"/>
          </p:cNvPicPr>
          <p:nvPr/>
        </p:nvPicPr>
        <p:blipFill rotWithShape="1">
          <a:blip r:embed="rId12"/>
          <a:srcRect t="10240" r="57630" b="20707"/>
          <a:stretch/>
        </p:blipFill>
        <p:spPr>
          <a:xfrm>
            <a:off x="7062445" y="1557136"/>
            <a:ext cx="1267807" cy="1548906"/>
          </a:xfrm>
          <a:prstGeom prst="rect">
            <a:avLst/>
          </a:prstGeom>
        </p:spPr>
      </p:pic>
      <p:cxnSp>
        <p:nvCxnSpPr>
          <p:cNvPr id="104" name="Straight Connector 103">
            <a:extLst>
              <a:ext uri="{FF2B5EF4-FFF2-40B4-BE49-F238E27FC236}">
                <a16:creationId xmlns:a16="http://schemas.microsoft.com/office/drawing/2014/main" id="{961150B9-C3CB-4004-9388-F0F67A8A2044}"/>
              </a:ext>
            </a:extLst>
          </p:cNvPr>
          <p:cNvCxnSpPr>
            <a:cxnSpLocks/>
          </p:cNvCxnSpPr>
          <p:nvPr/>
        </p:nvCxnSpPr>
        <p:spPr>
          <a:xfrm>
            <a:off x="7375733" y="3212609"/>
            <a:ext cx="4372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893BC12-BD21-4F81-85A3-C859575123F6}"/>
              </a:ext>
            </a:extLst>
          </p:cNvPr>
          <p:cNvSpPr txBox="1"/>
          <p:nvPr/>
        </p:nvSpPr>
        <p:spPr>
          <a:xfrm>
            <a:off x="7016387" y="104053"/>
            <a:ext cx="470000" cy="769441"/>
          </a:xfrm>
          <a:prstGeom prst="rect">
            <a:avLst/>
          </a:prstGeom>
          <a:noFill/>
        </p:spPr>
        <p:txBody>
          <a:bodyPr wrap="none" rtlCol="0">
            <a:spAutoFit/>
          </a:bodyPr>
          <a:lstStyle/>
          <a:p>
            <a:r>
              <a:rPr lang="en-US" sz="4400" b="1" dirty="0"/>
              <a:t>1</a:t>
            </a:r>
          </a:p>
        </p:txBody>
      </p:sp>
      <p:pic>
        <p:nvPicPr>
          <p:cNvPr id="44" name="Picture 43">
            <a:extLst>
              <a:ext uri="{FF2B5EF4-FFF2-40B4-BE49-F238E27FC236}">
                <a16:creationId xmlns:a16="http://schemas.microsoft.com/office/drawing/2014/main" id="{032D0B42-E68F-4EE0-9551-9C5397A7E8EE}"/>
              </a:ext>
            </a:extLst>
          </p:cNvPr>
          <p:cNvPicPr>
            <a:picLocks noChangeAspect="1"/>
          </p:cNvPicPr>
          <p:nvPr/>
        </p:nvPicPr>
        <p:blipFill rotWithShape="1">
          <a:blip r:embed="rId13"/>
          <a:srcRect r="19438" b="21593"/>
          <a:stretch/>
        </p:blipFill>
        <p:spPr>
          <a:xfrm>
            <a:off x="7221799" y="3246780"/>
            <a:ext cx="2389888" cy="1743618"/>
          </a:xfrm>
          <a:prstGeom prst="rect">
            <a:avLst/>
          </a:prstGeom>
        </p:spPr>
      </p:pic>
      <p:pic>
        <p:nvPicPr>
          <p:cNvPr id="45" name="Picture 44">
            <a:extLst>
              <a:ext uri="{FF2B5EF4-FFF2-40B4-BE49-F238E27FC236}">
                <a16:creationId xmlns:a16="http://schemas.microsoft.com/office/drawing/2014/main" id="{CC05ED07-5997-4A53-B607-6CD84E47A66D}"/>
              </a:ext>
            </a:extLst>
          </p:cNvPr>
          <p:cNvPicPr>
            <a:picLocks noChangeAspect="1"/>
          </p:cNvPicPr>
          <p:nvPr/>
        </p:nvPicPr>
        <p:blipFill rotWithShape="1">
          <a:blip r:embed="rId14"/>
          <a:srcRect l="8045" r="19791" b="19495"/>
          <a:stretch/>
        </p:blipFill>
        <p:spPr>
          <a:xfrm>
            <a:off x="9584628" y="4209943"/>
            <a:ext cx="2478408" cy="2072622"/>
          </a:xfrm>
          <a:prstGeom prst="rect">
            <a:avLst/>
          </a:prstGeom>
        </p:spPr>
      </p:pic>
      <p:cxnSp>
        <p:nvCxnSpPr>
          <p:cNvPr id="107" name="Straight Arrow Connector 106">
            <a:extLst>
              <a:ext uri="{FF2B5EF4-FFF2-40B4-BE49-F238E27FC236}">
                <a16:creationId xmlns:a16="http://schemas.microsoft.com/office/drawing/2014/main" id="{BEB9FC14-5CC7-4492-B462-0E1EB15E77D2}"/>
              </a:ext>
            </a:extLst>
          </p:cNvPr>
          <p:cNvCxnSpPr>
            <a:cxnSpLocks/>
          </p:cNvCxnSpPr>
          <p:nvPr/>
        </p:nvCxnSpPr>
        <p:spPr>
          <a:xfrm>
            <a:off x="9072051" y="4884619"/>
            <a:ext cx="389325" cy="14289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A1257C-09CC-4119-B4D8-0CB56B95B9D1}"/>
              </a:ext>
            </a:extLst>
          </p:cNvPr>
          <p:cNvCxnSpPr>
            <a:cxnSpLocks/>
          </p:cNvCxnSpPr>
          <p:nvPr/>
        </p:nvCxnSpPr>
        <p:spPr>
          <a:xfrm flipH="1" flipV="1">
            <a:off x="9264998" y="4455085"/>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C5A05FD-10BE-4CC4-836E-9E712FD700C7}"/>
              </a:ext>
            </a:extLst>
          </p:cNvPr>
          <p:cNvCxnSpPr>
            <a:cxnSpLocks/>
          </p:cNvCxnSpPr>
          <p:nvPr/>
        </p:nvCxnSpPr>
        <p:spPr>
          <a:xfrm flipH="1" flipV="1">
            <a:off x="9139398" y="4528161"/>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4BE46AC-F29E-4430-B63C-3D9B4D569B40}"/>
              </a:ext>
            </a:extLst>
          </p:cNvPr>
          <p:cNvCxnSpPr>
            <a:cxnSpLocks/>
          </p:cNvCxnSpPr>
          <p:nvPr/>
        </p:nvCxnSpPr>
        <p:spPr>
          <a:xfrm flipH="1" flipV="1">
            <a:off x="8806124" y="4391642"/>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1044419-2DBA-4BFB-BCD5-313F50B61F6E}"/>
              </a:ext>
            </a:extLst>
          </p:cNvPr>
          <p:cNvCxnSpPr>
            <a:cxnSpLocks/>
          </p:cNvCxnSpPr>
          <p:nvPr/>
        </p:nvCxnSpPr>
        <p:spPr>
          <a:xfrm flipH="1" flipV="1">
            <a:off x="8904450" y="4303424"/>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55E98184-120C-4ACF-8A41-376AEC60FCED}"/>
              </a:ext>
            </a:extLst>
          </p:cNvPr>
          <p:cNvPicPr>
            <a:picLocks noChangeAspect="1"/>
          </p:cNvPicPr>
          <p:nvPr/>
        </p:nvPicPr>
        <p:blipFill rotWithShape="1">
          <a:blip r:embed="rId12"/>
          <a:srcRect t="10240" r="57630" b="20707"/>
          <a:stretch/>
        </p:blipFill>
        <p:spPr>
          <a:xfrm>
            <a:off x="7076015" y="5067866"/>
            <a:ext cx="1267807" cy="1548906"/>
          </a:xfrm>
          <a:prstGeom prst="rect">
            <a:avLst/>
          </a:prstGeom>
        </p:spPr>
      </p:pic>
      <p:sp>
        <p:nvSpPr>
          <p:cNvPr id="116" name="TextBox 115">
            <a:extLst>
              <a:ext uri="{FF2B5EF4-FFF2-40B4-BE49-F238E27FC236}">
                <a16:creationId xmlns:a16="http://schemas.microsoft.com/office/drawing/2014/main" id="{D533A264-96E3-4CCF-945C-F4D32F743CF6}"/>
              </a:ext>
            </a:extLst>
          </p:cNvPr>
          <p:cNvSpPr txBox="1"/>
          <p:nvPr/>
        </p:nvSpPr>
        <p:spPr>
          <a:xfrm>
            <a:off x="6991580" y="3114785"/>
            <a:ext cx="470000" cy="769441"/>
          </a:xfrm>
          <a:prstGeom prst="rect">
            <a:avLst/>
          </a:prstGeom>
          <a:noFill/>
        </p:spPr>
        <p:txBody>
          <a:bodyPr wrap="none" rtlCol="0">
            <a:spAutoFit/>
          </a:bodyPr>
          <a:lstStyle/>
          <a:p>
            <a:r>
              <a:rPr lang="en-US" sz="4400" b="1" dirty="0"/>
              <a:t>2</a:t>
            </a:r>
          </a:p>
        </p:txBody>
      </p:sp>
      <p:sp>
        <p:nvSpPr>
          <p:cNvPr id="41" name="TextBox 40">
            <a:extLst>
              <a:ext uri="{FF2B5EF4-FFF2-40B4-BE49-F238E27FC236}">
                <a16:creationId xmlns:a16="http://schemas.microsoft.com/office/drawing/2014/main" id="{C45C10B3-B8D8-4B1E-8A18-1AD38F73F872}"/>
              </a:ext>
            </a:extLst>
          </p:cNvPr>
          <p:cNvSpPr txBox="1"/>
          <p:nvPr/>
        </p:nvSpPr>
        <p:spPr>
          <a:xfrm>
            <a:off x="3842525" y="199867"/>
            <a:ext cx="1176835" cy="369332"/>
          </a:xfrm>
          <a:prstGeom prst="rect">
            <a:avLst/>
          </a:prstGeom>
          <a:noFill/>
        </p:spPr>
        <p:txBody>
          <a:bodyPr wrap="square">
            <a:spAutoFit/>
          </a:bodyPr>
          <a:lstStyle/>
          <a:p>
            <a:r>
              <a:rPr lang="en-US" sz="1800" b="1" dirty="0"/>
              <a:t>E: Base</a:t>
            </a:r>
          </a:p>
        </p:txBody>
      </p:sp>
    </p:spTree>
    <p:extLst>
      <p:ext uri="{BB962C8B-B14F-4D97-AF65-F5344CB8AC3E}">
        <p14:creationId xmlns:p14="http://schemas.microsoft.com/office/powerpoint/2010/main" val="424807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815956"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7334C95-8CDA-4BD2-8470-301968C03F87}"/>
              </a:ext>
            </a:extLst>
          </p:cNvPr>
          <p:cNvPicPr>
            <a:picLocks noChangeAspect="1"/>
          </p:cNvPicPr>
          <p:nvPr/>
        </p:nvPicPr>
        <p:blipFill rotWithShape="1">
          <a:blip r:embed="rId4"/>
          <a:srcRect l="14184" t="11414" r="8959" b="6364"/>
          <a:stretch/>
        </p:blipFill>
        <p:spPr>
          <a:xfrm>
            <a:off x="319269" y="855773"/>
            <a:ext cx="3170078" cy="2542309"/>
          </a:xfrm>
          <a:prstGeom prst="rect">
            <a:avLst/>
          </a:prstGeom>
        </p:spPr>
      </p:pic>
      <p:pic>
        <p:nvPicPr>
          <p:cNvPr id="4" name="Picture 3">
            <a:extLst>
              <a:ext uri="{FF2B5EF4-FFF2-40B4-BE49-F238E27FC236}">
                <a16:creationId xmlns:a16="http://schemas.microsoft.com/office/drawing/2014/main" id="{6CDA44AF-2729-453E-A506-3E62D1BB7D2C}"/>
              </a:ext>
            </a:extLst>
          </p:cNvPr>
          <p:cNvPicPr>
            <a:picLocks noChangeAspect="1"/>
          </p:cNvPicPr>
          <p:nvPr/>
        </p:nvPicPr>
        <p:blipFill rotWithShape="1">
          <a:blip r:embed="rId5"/>
          <a:srcRect l="14624" t="10583" r="4098" b="23758"/>
          <a:stretch/>
        </p:blipFill>
        <p:spPr>
          <a:xfrm>
            <a:off x="165563" y="3813721"/>
            <a:ext cx="3477490" cy="2105891"/>
          </a:xfrm>
          <a:prstGeom prst="rect">
            <a:avLst/>
          </a:prstGeom>
        </p:spPr>
      </p:pic>
      <p:cxnSp>
        <p:nvCxnSpPr>
          <p:cNvPr id="60" name="Straight Arrow Connector 59">
            <a:extLst>
              <a:ext uri="{FF2B5EF4-FFF2-40B4-BE49-F238E27FC236}">
                <a16:creationId xmlns:a16="http://schemas.microsoft.com/office/drawing/2014/main" id="{7144AD19-5317-45E3-B9C6-D3CAFB9BAD21}"/>
              </a:ext>
            </a:extLst>
          </p:cNvPr>
          <p:cNvCxnSpPr>
            <a:cxnSpLocks/>
          </p:cNvCxnSpPr>
          <p:nvPr/>
        </p:nvCxnSpPr>
        <p:spPr>
          <a:xfrm flipV="1">
            <a:off x="2105345" y="15008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20FC6F0-6B2F-422C-BDE1-8D95343005C8}"/>
              </a:ext>
            </a:extLst>
          </p:cNvPr>
          <p:cNvCxnSpPr>
            <a:cxnSpLocks/>
          </p:cNvCxnSpPr>
          <p:nvPr/>
        </p:nvCxnSpPr>
        <p:spPr>
          <a:xfrm flipV="1">
            <a:off x="2257745" y="1653211"/>
            <a:ext cx="1" cy="211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F864E5A-5CCA-4871-A45B-26475E27FEAF}"/>
              </a:ext>
            </a:extLst>
          </p:cNvPr>
          <p:cNvCxnSpPr>
            <a:cxnSpLocks/>
          </p:cNvCxnSpPr>
          <p:nvPr/>
        </p:nvCxnSpPr>
        <p:spPr>
          <a:xfrm>
            <a:off x="1267563" y="298244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6D28A11-BDA5-49A7-8616-9F38FAED2583}"/>
              </a:ext>
            </a:extLst>
          </p:cNvPr>
          <p:cNvSpPr txBox="1"/>
          <p:nvPr/>
        </p:nvSpPr>
        <p:spPr>
          <a:xfrm>
            <a:off x="7340" y="86332"/>
            <a:ext cx="854083" cy="769441"/>
          </a:xfrm>
          <a:prstGeom prst="rect">
            <a:avLst/>
          </a:prstGeom>
          <a:noFill/>
        </p:spPr>
        <p:txBody>
          <a:bodyPr wrap="square" rtlCol="0">
            <a:spAutoFit/>
          </a:bodyPr>
          <a:lstStyle/>
          <a:p>
            <a:r>
              <a:rPr lang="en-US" sz="4400" b="1" dirty="0"/>
              <a:t>13</a:t>
            </a:r>
          </a:p>
        </p:txBody>
      </p: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6">
            <a:extLst>
              <a:ext uri="{28A0092B-C50C-407E-A947-70E740481C1C}">
                <a14:useLocalDpi xmlns:a14="http://schemas.microsoft.com/office/drawing/2010/main" val="0"/>
              </a:ext>
            </a:extLst>
          </a:blip>
          <a:srcRect l="23900" t="18338" r="20176" b="19770"/>
          <a:stretch/>
        </p:blipFill>
        <p:spPr>
          <a:xfrm>
            <a:off x="4252191" y="279801"/>
            <a:ext cx="2273300" cy="1885951"/>
          </a:xfrm>
          <a:prstGeom prst="rect">
            <a:avLst/>
          </a:prstGeom>
        </p:spPr>
      </p:pic>
      <p:cxnSp>
        <p:nvCxnSpPr>
          <p:cNvPr id="73" name="Straight Arrow Connector 72">
            <a:extLst>
              <a:ext uri="{FF2B5EF4-FFF2-40B4-BE49-F238E27FC236}">
                <a16:creationId xmlns:a16="http://schemas.microsoft.com/office/drawing/2014/main" id="{B6793DC7-CF4E-4C0E-8606-0CB24B7E9BC1}"/>
              </a:ext>
            </a:extLst>
          </p:cNvPr>
          <p:cNvCxnSpPr>
            <a:cxnSpLocks/>
          </p:cNvCxnSpPr>
          <p:nvPr/>
        </p:nvCxnSpPr>
        <p:spPr>
          <a:xfrm flipH="1">
            <a:off x="5709888" y="623206"/>
            <a:ext cx="692727" cy="443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746815D-7100-44BE-A2B8-7F7E566DBE62}"/>
              </a:ext>
            </a:extLst>
          </p:cNvPr>
          <p:cNvCxnSpPr>
            <a:cxnSpLocks/>
          </p:cNvCxnSpPr>
          <p:nvPr/>
        </p:nvCxnSpPr>
        <p:spPr>
          <a:xfrm>
            <a:off x="6947082" y="273122"/>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935BA00-4A05-494F-A2CB-55B54A14704D}"/>
              </a:ext>
            </a:extLst>
          </p:cNvPr>
          <p:cNvPicPr>
            <a:picLocks noChangeAspect="1"/>
          </p:cNvPicPr>
          <p:nvPr/>
        </p:nvPicPr>
        <p:blipFill rotWithShape="1">
          <a:blip r:embed="rId7"/>
          <a:srcRect l="34780" t="32828" r="35689" b="41017"/>
          <a:stretch/>
        </p:blipFill>
        <p:spPr>
          <a:xfrm>
            <a:off x="4703620" y="2595542"/>
            <a:ext cx="1537853" cy="1021005"/>
          </a:xfrm>
          <a:prstGeom prst="rect">
            <a:avLst/>
          </a:prstGeom>
        </p:spPr>
      </p:pic>
      <p:pic>
        <p:nvPicPr>
          <p:cNvPr id="21" name="Picture 20">
            <a:extLst>
              <a:ext uri="{FF2B5EF4-FFF2-40B4-BE49-F238E27FC236}">
                <a16:creationId xmlns:a16="http://schemas.microsoft.com/office/drawing/2014/main" id="{D8102FA5-F3DA-4322-9049-3B9A7460E78C}"/>
              </a:ext>
            </a:extLst>
          </p:cNvPr>
          <p:cNvPicPr>
            <a:picLocks noChangeAspect="1"/>
          </p:cNvPicPr>
          <p:nvPr/>
        </p:nvPicPr>
        <p:blipFill rotWithShape="1">
          <a:blip r:embed="rId8"/>
          <a:srcRect l="35443" t="33031" r="44517" b="42020"/>
          <a:stretch/>
        </p:blipFill>
        <p:spPr>
          <a:xfrm>
            <a:off x="4133717" y="4356163"/>
            <a:ext cx="1093982" cy="1021005"/>
          </a:xfrm>
          <a:prstGeom prst="rect">
            <a:avLst/>
          </a:prstGeom>
        </p:spPr>
      </p:pic>
      <p:pic>
        <p:nvPicPr>
          <p:cNvPr id="24" name="Picture 23">
            <a:extLst>
              <a:ext uri="{FF2B5EF4-FFF2-40B4-BE49-F238E27FC236}">
                <a16:creationId xmlns:a16="http://schemas.microsoft.com/office/drawing/2014/main" id="{03A3A144-C3A8-4CE6-B50C-71ED83685E1B}"/>
              </a:ext>
            </a:extLst>
          </p:cNvPr>
          <p:cNvPicPr>
            <a:picLocks noChangeAspect="1"/>
          </p:cNvPicPr>
          <p:nvPr/>
        </p:nvPicPr>
        <p:blipFill rotWithShape="1">
          <a:blip r:embed="rId9"/>
          <a:srcRect l="32761" t="25859" r="29025" b="31482"/>
          <a:stretch/>
        </p:blipFill>
        <p:spPr>
          <a:xfrm>
            <a:off x="5554770" y="4409675"/>
            <a:ext cx="1100946" cy="921327"/>
          </a:xfrm>
          <a:prstGeom prst="rect">
            <a:avLst/>
          </a:prstGeom>
        </p:spPr>
      </p:pic>
      <p:sp>
        <p:nvSpPr>
          <p:cNvPr id="25" name="Freeform: Shape 24">
            <a:extLst>
              <a:ext uri="{FF2B5EF4-FFF2-40B4-BE49-F238E27FC236}">
                <a16:creationId xmlns:a16="http://schemas.microsoft.com/office/drawing/2014/main" id="{DD339347-9B64-4AFF-BE07-46630A05BBDA}"/>
              </a:ext>
            </a:extLst>
          </p:cNvPr>
          <p:cNvSpPr/>
          <p:nvPr/>
        </p:nvSpPr>
        <p:spPr>
          <a:xfrm>
            <a:off x="5477587" y="4692162"/>
            <a:ext cx="430844" cy="1257300"/>
          </a:xfrm>
          <a:custGeom>
            <a:avLst/>
            <a:gdLst>
              <a:gd name="connsiteX0" fmla="*/ 430844 w 430844"/>
              <a:gd name="connsiteY0" fmla="*/ 0 h 1257300"/>
              <a:gd name="connsiteX1" fmla="*/ 372228 w 430844"/>
              <a:gd name="connsiteY1" fmla="*/ 5861 h 1257300"/>
              <a:gd name="connsiteX2" fmla="*/ 307751 w 430844"/>
              <a:gd name="connsiteY2" fmla="*/ 26376 h 1257300"/>
              <a:gd name="connsiteX3" fmla="*/ 290167 w 430844"/>
              <a:gd name="connsiteY3" fmla="*/ 38100 h 1257300"/>
              <a:gd name="connsiteX4" fmla="*/ 254998 w 430844"/>
              <a:gd name="connsiteY4" fmla="*/ 58615 h 1257300"/>
              <a:gd name="connsiteX5" fmla="*/ 234482 w 430844"/>
              <a:gd name="connsiteY5" fmla="*/ 84992 h 1257300"/>
              <a:gd name="connsiteX6" fmla="*/ 216898 w 430844"/>
              <a:gd name="connsiteY6" fmla="*/ 117230 h 1257300"/>
              <a:gd name="connsiteX7" fmla="*/ 196382 w 430844"/>
              <a:gd name="connsiteY7" fmla="*/ 167053 h 1257300"/>
              <a:gd name="connsiteX8" fmla="*/ 187590 w 430844"/>
              <a:gd name="connsiteY8" fmla="*/ 187569 h 1257300"/>
              <a:gd name="connsiteX9" fmla="*/ 172936 w 430844"/>
              <a:gd name="connsiteY9" fmla="*/ 246184 h 1257300"/>
              <a:gd name="connsiteX10" fmla="*/ 158282 w 430844"/>
              <a:gd name="connsiteY10" fmla="*/ 284284 h 1257300"/>
              <a:gd name="connsiteX11" fmla="*/ 143628 w 430844"/>
              <a:gd name="connsiteY11" fmla="*/ 348761 h 1257300"/>
              <a:gd name="connsiteX12" fmla="*/ 128975 w 430844"/>
              <a:gd name="connsiteY12" fmla="*/ 542192 h 1257300"/>
              <a:gd name="connsiteX13" fmla="*/ 117251 w 430844"/>
              <a:gd name="connsiteY13" fmla="*/ 586153 h 1257300"/>
              <a:gd name="connsiteX14" fmla="*/ 108459 w 430844"/>
              <a:gd name="connsiteY14" fmla="*/ 633046 h 1257300"/>
              <a:gd name="connsiteX15" fmla="*/ 93805 w 430844"/>
              <a:gd name="connsiteY15" fmla="*/ 679938 h 1257300"/>
              <a:gd name="connsiteX16" fmla="*/ 58636 w 430844"/>
              <a:gd name="connsiteY16" fmla="*/ 814753 h 1257300"/>
              <a:gd name="connsiteX17" fmla="*/ 20536 w 430844"/>
              <a:gd name="connsiteY17" fmla="*/ 934915 h 1257300"/>
              <a:gd name="connsiteX18" fmla="*/ 11744 w 430844"/>
              <a:gd name="connsiteY18" fmla="*/ 1184030 h 1257300"/>
              <a:gd name="connsiteX19" fmla="*/ 5882 w 430844"/>
              <a:gd name="connsiteY19" fmla="*/ 1213338 h 1257300"/>
              <a:gd name="connsiteX20" fmla="*/ 21 w 430844"/>
              <a:gd name="connsiteY20" fmla="*/ 125730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0844" h="1257300">
                <a:moveTo>
                  <a:pt x="430844" y="0"/>
                </a:moveTo>
                <a:cubicBezTo>
                  <a:pt x="411305" y="1954"/>
                  <a:pt x="391597" y="2633"/>
                  <a:pt x="372228" y="5861"/>
                </a:cubicBezTo>
                <a:cubicBezTo>
                  <a:pt x="364001" y="7232"/>
                  <a:pt x="312715" y="24721"/>
                  <a:pt x="307751" y="26376"/>
                </a:cubicBezTo>
                <a:cubicBezTo>
                  <a:pt x="301890" y="30284"/>
                  <a:pt x="296283" y="34605"/>
                  <a:pt x="290167" y="38100"/>
                </a:cubicBezTo>
                <a:cubicBezTo>
                  <a:pt x="280496" y="43627"/>
                  <a:pt x="263569" y="49265"/>
                  <a:pt x="254998" y="58615"/>
                </a:cubicBezTo>
                <a:cubicBezTo>
                  <a:pt x="247471" y="66826"/>
                  <a:pt x="241321" y="76200"/>
                  <a:pt x="234482" y="84992"/>
                </a:cubicBezTo>
                <a:cubicBezTo>
                  <a:pt x="225757" y="111165"/>
                  <a:pt x="241780" y="65393"/>
                  <a:pt x="216898" y="117230"/>
                </a:cubicBezTo>
                <a:cubicBezTo>
                  <a:pt x="209126" y="133422"/>
                  <a:pt x="203290" y="150474"/>
                  <a:pt x="196382" y="167053"/>
                </a:cubicBezTo>
                <a:cubicBezTo>
                  <a:pt x="193520" y="173921"/>
                  <a:pt x="187590" y="187569"/>
                  <a:pt x="187590" y="187569"/>
                </a:cubicBezTo>
                <a:cubicBezTo>
                  <a:pt x="182184" y="214596"/>
                  <a:pt x="182076" y="219907"/>
                  <a:pt x="172936" y="246184"/>
                </a:cubicBezTo>
                <a:cubicBezTo>
                  <a:pt x="168466" y="259036"/>
                  <a:pt x="162020" y="271201"/>
                  <a:pt x="158282" y="284284"/>
                </a:cubicBezTo>
                <a:cubicBezTo>
                  <a:pt x="152227" y="305476"/>
                  <a:pt x="143628" y="348761"/>
                  <a:pt x="143628" y="348761"/>
                </a:cubicBezTo>
                <a:cubicBezTo>
                  <a:pt x="141936" y="378647"/>
                  <a:pt x="140782" y="487095"/>
                  <a:pt x="128975" y="542192"/>
                </a:cubicBezTo>
                <a:cubicBezTo>
                  <a:pt x="125797" y="557021"/>
                  <a:pt x="120592" y="571360"/>
                  <a:pt x="117251" y="586153"/>
                </a:cubicBezTo>
                <a:cubicBezTo>
                  <a:pt x="113748" y="601666"/>
                  <a:pt x="112316" y="617617"/>
                  <a:pt x="108459" y="633046"/>
                </a:cubicBezTo>
                <a:cubicBezTo>
                  <a:pt x="104487" y="648933"/>
                  <a:pt x="98135" y="664145"/>
                  <a:pt x="93805" y="679938"/>
                </a:cubicBezTo>
                <a:cubicBezTo>
                  <a:pt x="81524" y="724727"/>
                  <a:pt x="74507" y="771107"/>
                  <a:pt x="58636" y="814753"/>
                </a:cubicBezTo>
                <a:cubicBezTo>
                  <a:pt x="28631" y="897268"/>
                  <a:pt x="41010" y="857114"/>
                  <a:pt x="20536" y="934915"/>
                </a:cubicBezTo>
                <a:cubicBezTo>
                  <a:pt x="17605" y="1017953"/>
                  <a:pt x="16111" y="1101055"/>
                  <a:pt x="11744" y="1184030"/>
                </a:cubicBezTo>
                <a:cubicBezTo>
                  <a:pt x="11220" y="1193979"/>
                  <a:pt x="7746" y="1203551"/>
                  <a:pt x="5882" y="1213338"/>
                </a:cubicBezTo>
                <a:cubicBezTo>
                  <a:pt x="-678" y="1247778"/>
                  <a:pt x="21" y="1235242"/>
                  <a:pt x="21" y="12573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20858874-85FF-489E-A87B-7260A2095282}"/>
              </a:ext>
            </a:extLst>
          </p:cNvPr>
          <p:cNvSpPr/>
          <p:nvPr/>
        </p:nvSpPr>
        <p:spPr>
          <a:xfrm>
            <a:off x="5738648" y="5023799"/>
            <a:ext cx="359980" cy="1093222"/>
          </a:xfrm>
          <a:custGeom>
            <a:avLst/>
            <a:gdLst>
              <a:gd name="connsiteX0" fmla="*/ 359980 w 359980"/>
              <a:gd name="connsiteY0" fmla="*/ 2773 h 1093222"/>
              <a:gd name="connsiteX1" fmla="*/ 346842 w 359980"/>
              <a:gd name="connsiteY1" fmla="*/ 146 h 1093222"/>
              <a:gd name="connsiteX2" fmla="*/ 296918 w 359980"/>
              <a:gd name="connsiteY2" fmla="*/ 18539 h 1093222"/>
              <a:gd name="connsiteX3" fmla="*/ 275897 w 359980"/>
              <a:gd name="connsiteY3" fmla="*/ 47442 h 1093222"/>
              <a:gd name="connsiteX4" fmla="*/ 257504 w 359980"/>
              <a:gd name="connsiteY4" fmla="*/ 92111 h 1093222"/>
              <a:gd name="connsiteX5" fmla="*/ 204952 w 359980"/>
              <a:gd name="connsiteY5" fmla="*/ 163056 h 1093222"/>
              <a:gd name="connsiteX6" fmla="*/ 191814 w 359980"/>
              <a:gd name="connsiteY6" fmla="*/ 184077 h 1093222"/>
              <a:gd name="connsiteX7" fmla="*/ 181304 w 359980"/>
              <a:gd name="connsiteY7" fmla="*/ 226118 h 1093222"/>
              <a:gd name="connsiteX8" fmla="*/ 176049 w 359980"/>
              <a:gd name="connsiteY8" fmla="*/ 244511 h 1093222"/>
              <a:gd name="connsiteX9" fmla="*/ 170793 w 359980"/>
              <a:gd name="connsiteY9" fmla="*/ 283925 h 1093222"/>
              <a:gd name="connsiteX10" fmla="*/ 120869 w 359980"/>
              <a:gd name="connsiteY10" fmla="*/ 436325 h 1093222"/>
              <a:gd name="connsiteX11" fmla="*/ 86711 w 359980"/>
              <a:gd name="connsiteY11" fmla="*/ 551939 h 1093222"/>
              <a:gd name="connsiteX12" fmla="*/ 73573 w 359980"/>
              <a:gd name="connsiteY12" fmla="*/ 593980 h 1093222"/>
              <a:gd name="connsiteX13" fmla="*/ 57807 w 359980"/>
              <a:gd name="connsiteY13" fmla="*/ 641277 h 1093222"/>
              <a:gd name="connsiteX14" fmla="*/ 49924 w 359980"/>
              <a:gd name="connsiteY14" fmla="*/ 717477 h 1093222"/>
              <a:gd name="connsiteX15" fmla="*/ 47297 w 359980"/>
              <a:gd name="connsiteY15" fmla="*/ 796304 h 1093222"/>
              <a:gd name="connsiteX16" fmla="*/ 44669 w 359980"/>
              <a:gd name="connsiteY16" fmla="*/ 819953 h 1093222"/>
              <a:gd name="connsiteX17" fmla="*/ 39414 w 359980"/>
              <a:gd name="connsiteY17" fmla="*/ 854111 h 1093222"/>
              <a:gd name="connsiteX18" fmla="*/ 28904 w 359980"/>
              <a:gd name="connsiteY18" fmla="*/ 901408 h 1093222"/>
              <a:gd name="connsiteX19" fmla="*/ 21021 w 359980"/>
              <a:gd name="connsiteY19" fmla="*/ 919801 h 1093222"/>
              <a:gd name="connsiteX20" fmla="*/ 10511 w 359980"/>
              <a:gd name="connsiteY20" fmla="*/ 961842 h 1093222"/>
              <a:gd name="connsiteX21" fmla="*/ 7883 w 359980"/>
              <a:gd name="connsiteY21" fmla="*/ 982863 h 1093222"/>
              <a:gd name="connsiteX22" fmla="*/ 5255 w 359980"/>
              <a:gd name="connsiteY22" fmla="*/ 1061691 h 1093222"/>
              <a:gd name="connsiteX23" fmla="*/ 0 w 359980"/>
              <a:gd name="connsiteY23" fmla="*/ 1093222 h 109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9980" h="1093222">
                <a:moveTo>
                  <a:pt x="359980" y="2773"/>
                </a:moveTo>
                <a:cubicBezTo>
                  <a:pt x="355601" y="1897"/>
                  <a:pt x="351240" y="-630"/>
                  <a:pt x="346842" y="146"/>
                </a:cubicBezTo>
                <a:cubicBezTo>
                  <a:pt x="332536" y="2671"/>
                  <a:pt x="311313" y="12370"/>
                  <a:pt x="296918" y="18539"/>
                </a:cubicBezTo>
                <a:cubicBezTo>
                  <a:pt x="284541" y="30915"/>
                  <a:pt x="284408" y="29204"/>
                  <a:pt x="275897" y="47442"/>
                </a:cubicBezTo>
                <a:cubicBezTo>
                  <a:pt x="269809" y="60487"/>
                  <a:pt x="265492" y="80128"/>
                  <a:pt x="257504" y="92111"/>
                </a:cubicBezTo>
                <a:cubicBezTo>
                  <a:pt x="241179" y="116598"/>
                  <a:pt x="220550" y="138100"/>
                  <a:pt x="204952" y="163056"/>
                </a:cubicBezTo>
                <a:cubicBezTo>
                  <a:pt x="200573" y="170063"/>
                  <a:pt x="195509" y="176686"/>
                  <a:pt x="191814" y="184077"/>
                </a:cubicBezTo>
                <a:cubicBezTo>
                  <a:pt x="186014" y="195676"/>
                  <a:pt x="183969" y="214791"/>
                  <a:pt x="181304" y="226118"/>
                </a:cubicBezTo>
                <a:cubicBezTo>
                  <a:pt x="179844" y="232325"/>
                  <a:pt x="177801" y="238380"/>
                  <a:pt x="176049" y="244511"/>
                </a:cubicBezTo>
                <a:cubicBezTo>
                  <a:pt x="174297" y="257649"/>
                  <a:pt x="173543" y="270959"/>
                  <a:pt x="170793" y="283925"/>
                </a:cubicBezTo>
                <a:cubicBezTo>
                  <a:pt x="159675" y="336335"/>
                  <a:pt x="135941" y="385310"/>
                  <a:pt x="120869" y="436325"/>
                </a:cubicBezTo>
                <a:cubicBezTo>
                  <a:pt x="109483" y="474863"/>
                  <a:pt x="98258" y="513449"/>
                  <a:pt x="86711" y="551939"/>
                </a:cubicBezTo>
                <a:cubicBezTo>
                  <a:pt x="82492" y="566002"/>
                  <a:pt x="78092" y="580011"/>
                  <a:pt x="73573" y="593980"/>
                </a:cubicBezTo>
                <a:cubicBezTo>
                  <a:pt x="68457" y="609792"/>
                  <a:pt x="57807" y="641277"/>
                  <a:pt x="57807" y="641277"/>
                </a:cubicBezTo>
                <a:cubicBezTo>
                  <a:pt x="54026" y="671525"/>
                  <a:pt x="51298" y="687936"/>
                  <a:pt x="49924" y="717477"/>
                </a:cubicBezTo>
                <a:cubicBezTo>
                  <a:pt x="48703" y="743739"/>
                  <a:pt x="48643" y="770048"/>
                  <a:pt x="47297" y="796304"/>
                </a:cubicBezTo>
                <a:cubicBezTo>
                  <a:pt x="46891" y="804225"/>
                  <a:pt x="45596" y="812076"/>
                  <a:pt x="44669" y="819953"/>
                </a:cubicBezTo>
                <a:cubicBezTo>
                  <a:pt x="40960" y="851483"/>
                  <a:pt x="43761" y="830204"/>
                  <a:pt x="39414" y="854111"/>
                </a:cubicBezTo>
                <a:cubicBezTo>
                  <a:pt x="36502" y="870126"/>
                  <a:pt x="34420" y="885963"/>
                  <a:pt x="28904" y="901408"/>
                </a:cubicBezTo>
                <a:cubicBezTo>
                  <a:pt x="26660" y="907690"/>
                  <a:pt x="23649" y="913670"/>
                  <a:pt x="21021" y="919801"/>
                </a:cubicBezTo>
                <a:cubicBezTo>
                  <a:pt x="13883" y="969762"/>
                  <a:pt x="24826" y="901002"/>
                  <a:pt x="10511" y="961842"/>
                </a:cubicBezTo>
                <a:cubicBezTo>
                  <a:pt x="8894" y="968716"/>
                  <a:pt x="8759" y="975856"/>
                  <a:pt x="7883" y="982863"/>
                </a:cubicBezTo>
                <a:cubicBezTo>
                  <a:pt x="7007" y="1009139"/>
                  <a:pt x="7128" y="1035467"/>
                  <a:pt x="5255" y="1061691"/>
                </a:cubicBezTo>
                <a:cubicBezTo>
                  <a:pt x="4496" y="1072319"/>
                  <a:pt x="0" y="1093222"/>
                  <a:pt x="0" y="1093222"/>
                </a:cubicBezTo>
              </a:path>
            </a:pathLst>
          </a:cu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02CA93A6-E824-4990-AAD1-8C223450D372}"/>
              </a:ext>
            </a:extLst>
          </p:cNvPr>
          <p:cNvCxnSpPr>
            <a:cxnSpLocks/>
          </p:cNvCxnSpPr>
          <p:nvPr/>
        </p:nvCxnSpPr>
        <p:spPr>
          <a:xfrm>
            <a:off x="5306163" y="3658086"/>
            <a:ext cx="0" cy="62345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6AF3821-DFF1-42B7-9FC4-F3B7649A4C7F}"/>
              </a:ext>
            </a:extLst>
          </p:cNvPr>
          <p:cNvCxnSpPr>
            <a:cxnSpLocks/>
          </p:cNvCxnSpPr>
          <p:nvPr/>
        </p:nvCxnSpPr>
        <p:spPr>
          <a:xfrm flipH="1">
            <a:off x="5306163" y="3106044"/>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225636" y="2248346"/>
            <a:ext cx="22998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3867801" y="2210821"/>
            <a:ext cx="470000" cy="769441"/>
          </a:xfrm>
          <a:prstGeom prst="rect">
            <a:avLst/>
          </a:prstGeom>
          <a:noFill/>
        </p:spPr>
        <p:txBody>
          <a:bodyPr wrap="none" rtlCol="0">
            <a:spAutoFit/>
          </a:bodyPr>
          <a:lstStyle/>
          <a:p>
            <a:r>
              <a:rPr lang="en-US" sz="4400" b="1" dirty="0"/>
              <a:t>1</a:t>
            </a:r>
          </a:p>
        </p:txBody>
      </p:sp>
      <p:pic>
        <p:nvPicPr>
          <p:cNvPr id="36" name="Picture 35">
            <a:extLst>
              <a:ext uri="{FF2B5EF4-FFF2-40B4-BE49-F238E27FC236}">
                <a16:creationId xmlns:a16="http://schemas.microsoft.com/office/drawing/2014/main" id="{ADA1F41F-4EBE-4F06-8221-95643402090B}"/>
              </a:ext>
            </a:extLst>
          </p:cNvPr>
          <p:cNvPicPr>
            <a:picLocks noChangeAspect="1"/>
          </p:cNvPicPr>
          <p:nvPr/>
        </p:nvPicPr>
        <p:blipFill rotWithShape="1">
          <a:blip r:embed="rId10"/>
          <a:srcRect l="12594" t="26336" r="16911" b="31581"/>
          <a:stretch/>
        </p:blipFill>
        <p:spPr>
          <a:xfrm>
            <a:off x="7022268" y="1514900"/>
            <a:ext cx="2757137" cy="1233794"/>
          </a:xfrm>
          <a:prstGeom prst="rect">
            <a:avLst/>
          </a:prstGeom>
        </p:spPr>
      </p:pic>
      <p:pic>
        <p:nvPicPr>
          <p:cNvPr id="37" name="Picture 36">
            <a:extLst>
              <a:ext uri="{FF2B5EF4-FFF2-40B4-BE49-F238E27FC236}">
                <a16:creationId xmlns:a16="http://schemas.microsoft.com/office/drawing/2014/main" id="{6F7777AA-FE3B-43FC-A6C1-6BF79FF9F00B}"/>
              </a:ext>
            </a:extLst>
          </p:cNvPr>
          <p:cNvPicPr>
            <a:picLocks noChangeAspect="1"/>
          </p:cNvPicPr>
          <p:nvPr/>
        </p:nvPicPr>
        <p:blipFill rotWithShape="1">
          <a:blip r:embed="rId11"/>
          <a:srcRect l="26967" t="28031" r="39853" b="32323"/>
          <a:stretch/>
        </p:blipFill>
        <p:spPr>
          <a:xfrm>
            <a:off x="10372966" y="1402119"/>
            <a:ext cx="1618330" cy="1449615"/>
          </a:xfrm>
          <a:prstGeom prst="rect">
            <a:avLst/>
          </a:prstGeom>
        </p:spPr>
      </p:pic>
      <p:cxnSp>
        <p:nvCxnSpPr>
          <p:cNvPr id="88" name="Straight Arrow Connector 87">
            <a:extLst>
              <a:ext uri="{FF2B5EF4-FFF2-40B4-BE49-F238E27FC236}">
                <a16:creationId xmlns:a16="http://schemas.microsoft.com/office/drawing/2014/main" id="{18A07A9E-ED68-49E7-9CE6-A50EAC7ACFE1}"/>
              </a:ext>
            </a:extLst>
          </p:cNvPr>
          <p:cNvCxnSpPr>
            <a:cxnSpLocks/>
          </p:cNvCxnSpPr>
          <p:nvPr/>
        </p:nvCxnSpPr>
        <p:spPr>
          <a:xfrm>
            <a:off x="9779405" y="2117667"/>
            <a:ext cx="52184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4306F3F-8BE2-4B5A-AF90-5DE4805CC737}"/>
              </a:ext>
            </a:extLst>
          </p:cNvPr>
          <p:cNvCxnSpPr>
            <a:cxnSpLocks/>
          </p:cNvCxnSpPr>
          <p:nvPr/>
        </p:nvCxnSpPr>
        <p:spPr>
          <a:xfrm flipH="1">
            <a:off x="8687242" y="1746128"/>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51D671C-9152-4851-B3B9-97D9050E00C6}"/>
              </a:ext>
            </a:extLst>
          </p:cNvPr>
          <p:cNvCxnSpPr>
            <a:cxnSpLocks/>
          </p:cNvCxnSpPr>
          <p:nvPr/>
        </p:nvCxnSpPr>
        <p:spPr>
          <a:xfrm flipH="1">
            <a:off x="8657390" y="2480419"/>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CD45D9A-D955-4319-BE52-99208EAE96C8}"/>
              </a:ext>
            </a:extLst>
          </p:cNvPr>
          <p:cNvCxnSpPr>
            <a:cxnSpLocks/>
          </p:cNvCxnSpPr>
          <p:nvPr/>
        </p:nvCxnSpPr>
        <p:spPr>
          <a:xfrm flipH="1">
            <a:off x="7946023" y="1746128"/>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E0D37B-925C-4FD8-9059-E8F3C9142A7A}"/>
              </a:ext>
            </a:extLst>
          </p:cNvPr>
          <p:cNvCxnSpPr>
            <a:cxnSpLocks/>
          </p:cNvCxnSpPr>
          <p:nvPr/>
        </p:nvCxnSpPr>
        <p:spPr>
          <a:xfrm flipH="1">
            <a:off x="7927883" y="2411146"/>
            <a:ext cx="29107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61150B9-C3CB-4004-9388-F0F67A8A2044}"/>
              </a:ext>
            </a:extLst>
          </p:cNvPr>
          <p:cNvCxnSpPr>
            <a:cxnSpLocks/>
          </p:cNvCxnSpPr>
          <p:nvPr/>
        </p:nvCxnSpPr>
        <p:spPr>
          <a:xfrm>
            <a:off x="7375733" y="3212609"/>
            <a:ext cx="43729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893BC12-BD21-4F81-85A3-C859575123F6}"/>
              </a:ext>
            </a:extLst>
          </p:cNvPr>
          <p:cNvSpPr txBox="1"/>
          <p:nvPr/>
        </p:nvSpPr>
        <p:spPr>
          <a:xfrm>
            <a:off x="7016387" y="104053"/>
            <a:ext cx="470000" cy="769441"/>
          </a:xfrm>
          <a:prstGeom prst="rect">
            <a:avLst/>
          </a:prstGeom>
          <a:noFill/>
        </p:spPr>
        <p:txBody>
          <a:bodyPr wrap="none" rtlCol="0">
            <a:spAutoFit/>
          </a:bodyPr>
          <a:lstStyle/>
          <a:p>
            <a:r>
              <a:rPr lang="en-US" sz="4400" b="1" dirty="0"/>
              <a:t>1</a:t>
            </a:r>
          </a:p>
        </p:txBody>
      </p:sp>
      <p:pic>
        <p:nvPicPr>
          <p:cNvPr id="44" name="Picture 43">
            <a:extLst>
              <a:ext uri="{FF2B5EF4-FFF2-40B4-BE49-F238E27FC236}">
                <a16:creationId xmlns:a16="http://schemas.microsoft.com/office/drawing/2014/main" id="{032D0B42-E68F-4EE0-9551-9C5397A7E8EE}"/>
              </a:ext>
            </a:extLst>
          </p:cNvPr>
          <p:cNvPicPr>
            <a:picLocks noChangeAspect="1"/>
          </p:cNvPicPr>
          <p:nvPr/>
        </p:nvPicPr>
        <p:blipFill rotWithShape="1">
          <a:blip r:embed="rId12"/>
          <a:srcRect r="19438" b="21593"/>
          <a:stretch/>
        </p:blipFill>
        <p:spPr>
          <a:xfrm>
            <a:off x="7221799" y="3246780"/>
            <a:ext cx="2389888" cy="1743618"/>
          </a:xfrm>
          <a:prstGeom prst="rect">
            <a:avLst/>
          </a:prstGeom>
        </p:spPr>
      </p:pic>
      <p:pic>
        <p:nvPicPr>
          <p:cNvPr id="45" name="Picture 44">
            <a:extLst>
              <a:ext uri="{FF2B5EF4-FFF2-40B4-BE49-F238E27FC236}">
                <a16:creationId xmlns:a16="http://schemas.microsoft.com/office/drawing/2014/main" id="{CC05ED07-5997-4A53-B607-6CD84E47A66D}"/>
              </a:ext>
            </a:extLst>
          </p:cNvPr>
          <p:cNvPicPr>
            <a:picLocks noChangeAspect="1"/>
          </p:cNvPicPr>
          <p:nvPr/>
        </p:nvPicPr>
        <p:blipFill rotWithShape="1">
          <a:blip r:embed="rId13"/>
          <a:srcRect l="8045" r="19791" b="19495"/>
          <a:stretch/>
        </p:blipFill>
        <p:spPr>
          <a:xfrm>
            <a:off x="9584628" y="4209943"/>
            <a:ext cx="2478408" cy="2072622"/>
          </a:xfrm>
          <a:prstGeom prst="rect">
            <a:avLst/>
          </a:prstGeom>
        </p:spPr>
      </p:pic>
      <p:cxnSp>
        <p:nvCxnSpPr>
          <p:cNvPr id="107" name="Straight Arrow Connector 106">
            <a:extLst>
              <a:ext uri="{FF2B5EF4-FFF2-40B4-BE49-F238E27FC236}">
                <a16:creationId xmlns:a16="http://schemas.microsoft.com/office/drawing/2014/main" id="{BEB9FC14-5CC7-4492-B462-0E1EB15E77D2}"/>
              </a:ext>
            </a:extLst>
          </p:cNvPr>
          <p:cNvCxnSpPr>
            <a:cxnSpLocks/>
          </p:cNvCxnSpPr>
          <p:nvPr/>
        </p:nvCxnSpPr>
        <p:spPr>
          <a:xfrm>
            <a:off x="9072051" y="4884619"/>
            <a:ext cx="389325" cy="14289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6A1257C-09CC-4119-B4D8-0CB56B95B9D1}"/>
              </a:ext>
            </a:extLst>
          </p:cNvPr>
          <p:cNvCxnSpPr>
            <a:cxnSpLocks/>
          </p:cNvCxnSpPr>
          <p:nvPr/>
        </p:nvCxnSpPr>
        <p:spPr>
          <a:xfrm flipH="1" flipV="1">
            <a:off x="9264998" y="4455085"/>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C5A05FD-10BE-4CC4-836E-9E712FD700C7}"/>
              </a:ext>
            </a:extLst>
          </p:cNvPr>
          <p:cNvCxnSpPr>
            <a:cxnSpLocks/>
          </p:cNvCxnSpPr>
          <p:nvPr/>
        </p:nvCxnSpPr>
        <p:spPr>
          <a:xfrm flipH="1" flipV="1">
            <a:off x="9139398" y="4528161"/>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4BE46AC-F29E-4430-B63C-3D9B4D569B40}"/>
              </a:ext>
            </a:extLst>
          </p:cNvPr>
          <p:cNvCxnSpPr>
            <a:cxnSpLocks/>
          </p:cNvCxnSpPr>
          <p:nvPr/>
        </p:nvCxnSpPr>
        <p:spPr>
          <a:xfrm flipH="1" flipV="1">
            <a:off x="8806124" y="4391642"/>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1044419-2DBA-4BFB-BCD5-313F50B61F6E}"/>
              </a:ext>
            </a:extLst>
          </p:cNvPr>
          <p:cNvCxnSpPr>
            <a:cxnSpLocks/>
          </p:cNvCxnSpPr>
          <p:nvPr/>
        </p:nvCxnSpPr>
        <p:spPr>
          <a:xfrm flipH="1" flipV="1">
            <a:off x="8904450" y="4303424"/>
            <a:ext cx="135106" cy="634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55E98184-120C-4ACF-8A41-376AEC60FCED}"/>
              </a:ext>
            </a:extLst>
          </p:cNvPr>
          <p:cNvPicPr>
            <a:picLocks noChangeAspect="1"/>
          </p:cNvPicPr>
          <p:nvPr/>
        </p:nvPicPr>
        <p:blipFill rotWithShape="1">
          <a:blip r:embed="rId14"/>
          <a:srcRect t="10240" r="57630" b="20707"/>
          <a:stretch/>
        </p:blipFill>
        <p:spPr>
          <a:xfrm>
            <a:off x="7076015" y="5067866"/>
            <a:ext cx="1267807" cy="1548906"/>
          </a:xfrm>
          <a:prstGeom prst="rect">
            <a:avLst/>
          </a:prstGeom>
        </p:spPr>
      </p:pic>
      <p:sp>
        <p:nvSpPr>
          <p:cNvPr id="116" name="TextBox 115">
            <a:extLst>
              <a:ext uri="{FF2B5EF4-FFF2-40B4-BE49-F238E27FC236}">
                <a16:creationId xmlns:a16="http://schemas.microsoft.com/office/drawing/2014/main" id="{D533A264-96E3-4CCF-945C-F4D32F743CF6}"/>
              </a:ext>
            </a:extLst>
          </p:cNvPr>
          <p:cNvSpPr txBox="1"/>
          <p:nvPr/>
        </p:nvSpPr>
        <p:spPr>
          <a:xfrm>
            <a:off x="6991580" y="3114785"/>
            <a:ext cx="470000" cy="769441"/>
          </a:xfrm>
          <a:prstGeom prst="rect">
            <a:avLst/>
          </a:prstGeom>
          <a:noFill/>
        </p:spPr>
        <p:txBody>
          <a:bodyPr wrap="none" rtlCol="0">
            <a:spAutoFit/>
          </a:bodyPr>
          <a:lstStyle/>
          <a:p>
            <a:r>
              <a:rPr lang="en-US" sz="4400" b="1" dirty="0"/>
              <a:t>2</a:t>
            </a:r>
          </a:p>
        </p:txBody>
      </p:sp>
      <p:sp>
        <p:nvSpPr>
          <p:cNvPr id="41" name="TextBox 40">
            <a:extLst>
              <a:ext uri="{FF2B5EF4-FFF2-40B4-BE49-F238E27FC236}">
                <a16:creationId xmlns:a16="http://schemas.microsoft.com/office/drawing/2014/main" id="{C45C10B3-B8D8-4B1E-8A18-1AD38F73F872}"/>
              </a:ext>
            </a:extLst>
          </p:cNvPr>
          <p:cNvSpPr txBox="1"/>
          <p:nvPr/>
        </p:nvSpPr>
        <p:spPr>
          <a:xfrm>
            <a:off x="3842525" y="199867"/>
            <a:ext cx="1176835" cy="369332"/>
          </a:xfrm>
          <a:prstGeom prst="rect">
            <a:avLst/>
          </a:prstGeom>
          <a:noFill/>
        </p:spPr>
        <p:txBody>
          <a:bodyPr wrap="square">
            <a:spAutoFit/>
          </a:bodyPr>
          <a:lstStyle/>
          <a:p>
            <a:r>
              <a:rPr lang="en-US" sz="1800" b="1" dirty="0"/>
              <a:t>E: Base</a:t>
            </a:r>
          </a:p>
        </p:txBody>
      </p:sp>
    </p:spTree>
    <p:extLst>
      <p:ext uri="{BB962C8B-B14F-4D97-AF65-F5344CB8AC3E}">
        <p14:creationId xmlns:p14="http://schemas.microsoft.com/office/powerpoint/2010/main" val="2589146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72803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639643" y="335220"/>
            <a:ext cx="2273300" cy="1885951"/>
          </a:xfrm>
          <a:prstGeom prst="rect">
            <a:avLst/>
          </a:prstGeom>
        </p:spPr>
      </p:pic>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pic>
        <p:nvPicPr>
          <p:cNvPr id="9" name="Picture 8">
            <a:extLst>
              <a:ext uri="{FF2B5EF4-FFF2-40B4-BE49-F238E27FC236}">
                <a16:creationId xmlns:a16="http://schemas.microsoft.com/office/drawing/2014/main" id="{90018BF0-1F13-478C-B326-12F576BA3A4C}"/>
              </a:ext>
            </a:extLst>
          </p:cNvPr>
          <p:cNvPicPr>
            <a:picLocks noChangeAspect="1"/>
          </p:cNvPicPr>
          <p:nvPr/>
        </p:nvPicPr>
        <p:blipFill rotWithShape="1">
          <a:blip r:embed="rId4"/>
          <a:srcRect l="24" t="9744" r="58778" b="22991"/>
          <a:stretch/>
        </p:blipFill>
        <p:spPr>
          <a:xfrm>
            <a:off x="116726" y="4952137"/>
            <a:ext cx="1297827" cy="1588478"/>
          </a:xfrm>
          <a:prstGeom prst="rect">
            <a:avLst/>
          </a:prstGeom>
        </p:spPr>
      </p:pic>
      <p:cxnSp>
        <p:nvCxnSpPr>
          <p:cNvPr id="77" name="Straight Connector 76">
            <a:extLst>
              <a:ext uri="{FF2B5EF4-FFF2-40B4-BE49-F238E27FC236}">
                <a16:creationId xmlns:a16="http://schemas.microsoft.com/office/drawing/2014/main" id="{C53AAAF5-69DA-4EAC-B9A8-EFDF4FFF1DB0}"/>
              </a:ext>
            </a:extLst>
          </p:cNvPr>
          <p:cNvCxnSpPr>
            <a:cxnSpLocks/>
          </p:cNvCxnSpPr>
          <p:nvPr/>
        </p:nvCxnSpPr>
        <p:spPr>
          <a:xfrm>
            <a:off x="4076167" y="3429000"/>
            <a:ext cx="77665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8F622F6F-FD0A-480D-AD7A-853138D8C96F}"/>
              </a:ext>
            </a:extLst>
          </p:cNvPr>
          <p:cNvSpPr txBox="1"/>
          <p:nvPr/>
        </p:nvSpPr>
        <p:spPr>
          <a:xfrm>
            <a:off x="3841167" y="71185"/>
            <a:ext cx="470000" cy="769441"/>
          </a:xfrm>
          <a:prstGeom prst="rect">
            <a:avLst/>
          </a:prstGeom>
          <a:noFill/>
        </p:spPr>
        <p:txBody>
          <a:bodyPr wrap="none" rtlCol="0">
            <a:spAutoFit/>
          </a:bodyPr>
          <a:lstStyle/>
          <a:p>
            <a:r>
              <a:rPr lang="en-US" sz="4400" b="1" dirty="0"/>
              <a:t>2</a:t>
            </a:r>
          </a:p>
        </p:txBody>
      </p:sp>
      <p:pic>
        <p:nvPicPr>
          <p:cNvPr id="28" name="Picture 27">
            <a:extLst>
              <a:ext uri="{FF2B5EF4-FFF2-40B4-BE49-F238E27FC236}">
                <a16:creationId xmlns:a16="http://schemas.microsoft.com/office/drawing/2014/main" id="{07790255-B9C6-4EE4-B2EE-AFF0F83C8216}"/>
              </a:ext>
            </a:extLst>
          </p:cNvPr>
          <p:cNvPicPr>
            <a:picLocks noChangeAspect="1"/>
          </p:cNvPicPr>
          <p:nvPr/>
        </p:nvPicPr>
        <p:blipFill rotWithShape="1">
          <a:blip r:embed="rId5"/>
          <a:srcRect l="30" t="10198" r="59163" b="26574"/>
          <a:stretch/>
        </p:blipFill>
        <p:spPr>
          <a:xfrm>
            <a:off x="10603627" y="102046"/>
            <a:ext cx="1456751" cy="1692004"/>
          </a:xfrm>
          <a:prstGeom prst="rect">
            <a:avLst/>
          </a:prstGeom>
        </p:spPr>
      </p:pic>
      <p:cxnSp>
        <p:nvCxnSpPr>
          <p:cNvPr id="81" name="Straight Arrow Connector 80">
            <a:extLst>
              <a:ext uri="{FF2B5EF4-FFF2-40B4-BE49-F238E27FC236}">
                <a16:creationId xmlns:a16="http://schemas.microsoft.com/office/drawing/2014/main" id="{41FBE742-EAE0-42F8-BA26-2277B7A764EA}"/>
              </a:ext>
            </a:extLst>
          </p:cNvPr>
          <p:cNvCxnSpPr>
            <a:cxnSpLocks/>
          </p:cNvCxnSpPr>
          <p:nvPr/>
        </p:nvCxnSpPr>
        <p:spPr>
          <a:xfrm>
            <a:off x="6531985" y="1543282"/>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6B3A5C82-6749-488D-9D00-705C9C51DE5E}"/>
              </a:ext>
            </a:extLst>
          </p:cNvPr>
          <p:cNvPicPr>
            <a:picLocks noChangeAspect="1"/>
          </p:cNvPicPr>
          <p:nvPr/>
        </p:nvPicPr>
        <p:blipFill rotWithShape="1">
          <a:blip r:embed="rId6"/>
          <a:srcRect l="33881" t="15127" r="30176" b="17094"/>
          <a:stretch/>
        </p:blipFill>
        <p:spPr>
          <a:xfrm>
            <a:off x="4368543" y="3712859"/>
            <a:ext cx="2067421" cy="2922467"/>
          </a:xfrm>
          <a:prstGeom prst="rect">
            <a:avLst/>
          </a:prstGeom>
        </p:spPr>
      </p:pic>
      <p:pic>
        <p:nvPicPr>
          <p:cNvPr id="38" name="Picture 37">
            <a:extLst>
              <a:ext uri="{FF2B5EF4-FFF2-40B4-BE49-F238E27FC236}">
                <a16:creationId xmlns:a16="http://schemas.microsoft.com/office/drawing/2014/main" id="{6B9EED7F-0068-478A-9631-71B6CE019BB9}"/>
              </a:ext>
            </a:extLst>
          </p:cNvPr>
          <p:cNvPicPr>
            <a:picLocks noChangeAspect="1"/>
          </p:cNvPicPr>
          <p:nvPr/>
        </p:nvPicPr>
        <p:blipFill rotWithShape="1">
          <a:blip r:embed="rId7"/>
          <a:srcRect l="29134" t="26161" r="20319" b="24529"/>
          <a:stretch/>
        </p:blipFill>
        <p:spPr>
          <a:xfrm>
            <a:off x="7430078" y="4335481"/>
            <a:ext cx="2623836" cy="1918808"/>
          </a:xfrm>
          <a:prstGeom prst="rect">
            <a:avLst/>
          </a:prstGeom>
        </p:spPr>
      </p:pic>
      <p:cxnSp>
        <p:nvCxnSpPr>
          <p:cNvPr id="91" name="Straight Arrow Connector 90">
            <a:extLst>
              <a:ext uri="{FF2B5EF4-FFF2-40B4-BE49-F238E27FC236}">
                <a16:creationId xmlns:a16="http://schemas.microsoft.com/office/drawing/2014/main" id="{B5324A49-F286-4E26-B8C0-72AE51683A44}"/>
              </a:ext>
            </a:extLst>
          </p:cNvPr>
          <p:cNvCxnSpPr>
            <a:cxnSpLocks/>
          </p:cNvCxnSpPr>
          <p:nvPr/>
        </p:nvCxnSpPr>
        <p:spPr>
          <a:xfrm>
            <a:off x="4986756"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4F15432-5C25-488C-B201-EE4DE6EAB5E1}"/>
              </a:ext>
            </a:extLst>
          </p:cNvPr>
          <p:cNvCxnSpPr>
            <a:cxnSpLocks/>
          </p:cNvCxnSpPr>
          <p:nvPr/>
        </p:nvCxnSpPr>
        <p:spPr>
          <a:xfrm>
            <a:off x="5555325"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C0843A1-E02B-4427-AD8E-C29DA4ABBF0C}"/>
              </a:ext>
            </a:extLst>
          </p:cNvPr>
          <p:cNvCxnSpPr>
            <a:cxnSpLocks/>
          </p:cNvCxnSpPr>
          <p:nvPr/>
        </p:nvCxnSpPr>
        <p:spPr>
          <a:xfrm>
            <a:off x="5074678"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1F6E235-4D80-4489-A4CE-8EACBDA301C8}"/>
              </a:ext>
            </a:extLst>
          </p:cNvPr>
          <p:cNvCxnSpPr>
            <a:cxnSpLocks/>
          </p:cNvCxnSpPr>
          <p:nvPr/>
        </p:nvCxnSpPr>
        <p:spPr>
          <a:xfrm>
            <a:off x="5467402" y="4773830"/>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FBA68D1-B819-44F9-BB5B-3A9E42B60AAD}"/>
              </a:ext>
            </a:extLst>
          </p:cNvPr>
          <p:cNvCxnSpPr>
            <a:cxnSpLocks/>
          </p:cNvCxnSpPr>
          <p:nvPr/>
        </p:nvCxnSpPr>
        <p:spPr>
          <a:xfrm flipV="1">
            <a:off x="493532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9B46788-99D4-4DB7-B9CF-1B12F15432EB}"/>
              </a:ext>
            </a:extLst>
          </p:cNvPr>
          <p:cNvCxnSpPr>
            <a:cxnSpLocks/>
          </p:cNvCxnSpPr>
          <p:nvPr/>
        </p:nvCxnSpPr>
        <p:spPr>
          <a:xfrm flipV="1">
            <a:off x="5541111" y="6122844"/>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502A542-83E7-4CFF-BDBA-1D8B35BBE54C}"/>
              </a:ext>
            </a:extLst>
          </p:cNvPr>
          <p:cNvCxnSpPr>
            <a:cxnSpLocks/>
          </p:cNvCxnSpPr>
          <p:nvPr/>
        </p:nvCxnSpPr>
        <p:spPr>
          <a:xfrm flipV="1">
            <a:off x="560016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5650579-2795-49AF-9F9C-41BEFE3E1ED4}"/>
              </a:ext>
            </a:extLst>
          </p:cNvPr>
          <p:cNvCxnSpPr>
            <a:cxnSpLocks/>
          </p:cNvCxnSpPr>
          <p:nvPr/>
        </p:nvCxnSpPr>
        <p:spPr>
          <a:xfrm flipV="1">
            <a:off x="4861026" y="6254289"/>
            <a:ext cx="0" cy="1512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AA9095D-2B54-4170-9100-91884CD1A9B5}"/>
              </a:ext>
            </a:extLst>
          </p:cNvPr>
          <p:cNvCxnSpPr>
            <a:cxnSpLocks/>
          </p:cNvCxnSpPr>
          <p:nvPr/>
        </p:nvCxnSpPr>
        <p:spPr>
          <a:xfrm>
            <a:off x="6625770" y="5177435"/>
            <a:ext cx="6145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A7955234-440C-4C86-8AFB-495E7321DA3F}"/>
              </a:ext>
            </a:extLst>
          </p:cNvPr>
          <p:cNvPicPr>
            <a:picLocks noChangeAspect="1"/>
          </p:cNvPicPr>
          <p:nvPr/>
        </p:nvPicPr>
        <p:blipFill rotWithShape="1">
          <a:blip r:embed="rId8"/>
          <a:srcRect l="15357" t="12363" r="24820" b="4628"/>
          <a:stretch/>
        </p:blipFill>
        <p:spPr>
          <a:xfrm>
            <a:off x="10434117" y="3486884"/>
            <a:ext cx="1408633" cy="1465253"/>
          </a:xfrm>
          <a:prstGeom prst="rect">
            <a:avLst/>
          </a:prstGeom>
        </p:spPr>
      </p:pic>
      <p:pic>
        <p:nvPicPr>
          <p:cNvPr id="42" name="Picture 41">
            <a:extLst>
              <a:ext uri="{FF2B5EF4-FFF2-40B4-BE49-F238E27FC236}">
                <a16:creationId xmlns:a16="http://schemas.microsoft.com/office/drawing/2014/main" id="{73A557F0-4832-458B-8550-A5847C5B849A}"/>
              </a:ext>
            </a:extLst>
          </p:cNvPr>
          <p:cNvPicPr>
            <a:picLocks noChangeAspect="1"/>
          </p:cNvPicPr>
          <p:nvPr/>
        </p:nvPicPr>
        <p:blipFill rotWithShape="1">
          <a:blip r:embed="rId9"/>
          <a:srcRect l="2104" t="9718" r="59370" b="23162"/>
          <a:stretch/>
        </p:blipFill>
        <p:spPr>
          <a:xfrm>
            <a:off x="10752074" y="5174092"/>
            <a:ext cx="1090676" cy="1424438"/>
          </a:xfrm>
          <a:prstGeom prst="rect">
            <a:avLst/>
          </a:prstGeom>
        </p:spPr>
      </p:pic>
      <p:sp>
        <p:nvSpPr>
          <p:cNvPr id="103" name="TextBox 102">
            <a:extLst>
              <a:ext uri="{FF2B5EF4-FFF2-40B4-BE49-F238E27FC236}">
                <a16:creationId xmlns:a16="http://schemas.microsoft.com/office/drawing/2014/main" id="{BE7B4791-F527-4289-8CB0-3CBD6C5DDD59}"/>
              </a:ext>
            </a:extLst>
          </p:cNvPr>
          <p:cNvSpPr txBox="1"/>
          <p:nvPr/>
        </p:nvSpPr>
        <p:spPr>
          <a:xfrm>
            <a:off x="3835030" y="3486884"/>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F0647942-AA87-4776-93EB-ED74758C3F7A}"/>
              </a:ext>
            </a:extLst>
          </p:cNvPr>
          <p:cNvPicPr>
            <a:picLocks noChangeAspect="1"/>
          </p:cNvPicPr>
          <p:nvPr/>
        </p:nvPicPr>
        <p:blipFill rotWithShape="1">
          <a:blip r:embed="rId10"/>
          <a:srcRect l="28499" t="9718" r="32181" b="16279"/>
          <a:stretch/>
        </p:blipFill>
        <p:spPr>
          <a:xfrm>
            <a:off x="1003250" y="2402368"/>
            <a:ext cx="1487401" cy="2098516"/>
          </a:xfrm>
          <a:prstGeom prst="rect">
            <a:avLst/>
          </a:prstGeom>
        </p:spPr>
      </p:pic>
      <p:cxnSp>
        <p:nvCxnSpPr>
          <p:cNvPr id="52" name="Straight Arrow Connector 51">
            <a:extLst>
              <a:ext uri="{FF2B5EF4-FFF2-40B4-BE49-F238E27FC236}">
                <a16:creationId xmlns:a16="http://schemas.microsoft.com/office/drawing/2014/main" id="{C77F0D7B-6A10-4AB1-A1F1-D20DA68A9EF2}"/>
              </a:ext>
            </a:extLst>
          </p:cNvPr>
          <p:cNvCxnSpPr>
            <a:cxnSpLocks/>
          </p:cNvCxnSpPr>
          <p:nvPr/>
        </p:nvCxnSpPr>
        <p:spPr>
          <a:xfrm>
            <a:off x="1257412" y="2638060"/>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160445-C5CC-4A7F-BF79-D0B9DEFC5C46}"/>
              </a:ext>
            </a:extLst>
          </p:cNvPr>
          <p:cNvCxnSpPr>
            <a:cxnSpLocks/>
          </p:cNvCxnSpPr>
          <p:nvPr/>
        </p:nvCxnSpPr>
        <p:spPr>
          <a:xfrm>
            <a:off x="1452726" y="259048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383EE18-77AE-406F-84E1-012047179C41}"/>
              </a:ext>
            </a:extLst>
          </p:cNvPr>
          <p:cNvCxnSpPr>
            <a:cxnSpLocks/>
          </p:cNvCxnSpPr>
          <p:nvPr/>
        </p:nvCxnSpPr>
        <p:spPr>
          <a:xfrm>
            <a:off x="1535440"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29B77D-5DD0-45D9-B260-D8875D1E885A}"/>
              </a:ext>
            </a:extLst>
          </p:cNvPr>
          <p:cNvCxnSpPr>
            <a:cxnSpLocks/>
          </p:cNvCxnSpPr>
          <p:nvPr/>
        </p:nvCxnSpPr>
        <p:spPr>
          <a:xfrm>
            <a:off x="1713362" y="2633066"/>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0E0B00-4269-40E2-A3EE-A3C909B19163}"/>
              </a:ext>
            </a:extLst>
          </p:cNvPr>
          <p:cNvCxnSpPr>
            <a:cxnSpLocks/>
          </p:cNvCxnSpPr>
          <p:nvPr/>
        </p:nvCxnSpPr>
        <p:spPr>
          <a:xfrm>
            <a:off x="1822101"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19FBF59-D89A-4CD0-B727-75671456DA1B}"/>
              </a:ext>
            </a:extLst>
          </p:cNvPr>
          <p:cNvCxnSpPr>
            <a:cxnSpLocks/>
          </p:cNvCxnSpPr>
          <p:nvPr/>
        </p:nvCxnSpPr>
        <p:spPr>
          <a:xfrm>
            <a:off x="2007231"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12F131-4A44-4144-885F-519FC5802E37}"/>
              </a:ext>
            </a:extLst>
          </p:cNvPr>
          <p:cNvCxnSpPr>
            <a:cxnSpLocks/>
          </p:cNvCxnSpPr>
          <p:nvPr/>
        </p:nvCxnSpPr>
        <p:spPr>
          <a:xfrm>
            <a:off x="2153405" y="2855915"/>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1C460F7-C69E-46B0-B664-ECFCB75BA497}"/>
              </a:ext>
            </a:extLst>
          </p:cNvPr>
          <p:cNvCxnSpPr>
            <a:cxnSpLocks/>
          </p:cNvCxnSpPr>
          <p:nvPr/>
        </p:nvCxnSpPr>
        <p:spPr>
          <a:xfrm>
            <a:off x="2320332"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2A0871-CAEC-4F31-B3BA-926207624E81}"/>
              </a:ext>
            </a:extLst>
          </p:cNvPr>
          <p:cNvCxnSpPr>
            <a:cxnSpLocks/>
          </p:cNvCxnSpPr>
          <p:nvPr/>
        </p:nvCxnSpPr>
        <p:spPr>
          <a:xfrm>
            <a:off x="1297879" y="3567040"/>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5F89D32-782D-4886-A074-19D8607A8DC7}"/>
              </a:ext>
            </a:extLst>
          </p:cNvPr>
          <p:cNvCxnSpPr>
            <a:cxnSpLocks/>
          </p:cNvCxnSpPr>
          <p:nvPr/>
        </p:nvCxnSpPr>
        <p:spPr>
          <a:xfrm>
            <a:off x="1476509" y="345162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36502A-CA70-42B9-9BB1-EC7788227B91}"/>
              </a:ext>
            </a:extLst>
          </p:cNvPr>
          <p:cNvCxnSpPr>
            <a:cxnSpLocks/>
          </p:cNvCxnSpPr>
          <p:nvPr/>
        </p:nvCxnSpPr>
        <p:spPr>
          <a:xfrm>
            <a:off x="1535440"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195209-3F65-4195-AE8A-63EF07787C24}"/>
              </a:ext>
            </a:extLst>
          </p:cNvPr>
          <p:cNvCxnSpPr>
            <a:cxnSpLocks/>
          </p:cNvCxnSpPr>
          <p:nvPr/>
        </p:nvCxnSpPr>
        <p:spPr>
          <a:xfrm>
            <a:off x="1690505" y="3551165"/>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8324ACD-322A-4B32-8588-8BF3840A49F1}"/>
              </a:ext>
            </a:extLst>
          </p:cNvPr>
          <p:cNvCxnSpPr>
            <a:cxnSpLocks/>
          </p:cNvCxnSpPr>
          <p:nvPr/>
        </p:nvCxnSpPr>
        <p:spPr>
          <a:xfrm>
            <a:off x="1774051" y="3784843"/>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8F2FF1-0407-4F99-BFC0-557BFF465406}"/>
              </a:ext>
            </a:extLst>
          </p:cNvPr>
          <p:cNvCxnSpPr>
            <a:cxnSpLocks/>
          </p:cNvCxnSpPr>
          <p:nvPr/>
        </p:nvCxnSpPr>
        <p:spPr>
          <a:xfrm>
            <a:off x="1938831"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0AE5397-4DD7-48E9-8683-1C7C7717A119}"/>
              </a:ext>
            </a:extLst>
          </p:cNvPr>
          <p:cNvCxnSpPr>
            <a:cxnSpLocks/>
          </p:cNvCxnSpPr>
          <p:nvPr/>
        </p:nvCxnSpPr>
        <p:spPr>
          <a:xfrm>
            <a:off x="2041097" y="3910017"/>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C584FFC-C521-4117-BF88-A6364121FD15}"/>
              </a:ext>
            </a:extLst>
          </p:cNvPr>
          <p:cNvCxnSpPr>
            <a:cxnSpLocks/>
          </p:cNvCxnSpPr>
          <p:nvPr/>
        </p:nvCxnSpPr>
        <p:spPr>
          <a:xfrm>
            <a:off x="2207560" y="3763638"/>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94AD0-CF52-41A3-B1A2-DEDD4F2FC2D4}"/>
              </a:ext>
            </a:extLst>
          </p:cNvPr>
          <p:cNvPicPr>
            <a:picLocks noChangeAspect="1"/>
          </p:cNvPicPr>
          <p:nvPr/>
        </p:nvPicPr>
        <p:blipFill rotWithShape="1">
          <a:blip r:embed="rId11"/>
          <a:srcRect l="29370" t="25103" r="30342" b="29347"/>
          <a:stretch/>
        </p:blipFill>
        <p:spPr>
          <a:xfrm>
            <a:off x="1621452" y="4999776"/>
            <a:ext cx="1955419" cy="1657320"/>
          </a:xfrm>
          <a:prstGeom prst="rect">
            <a:avLst/>
          </a:prstGeom>
        </p:spPr>
      </p:pic>
      <p:cxnSp>
        <p:nvCxnSpPr>
          <p:cNvPr id="47" name="Straight Arrow Connector 46">
            <a:extLst>
              <a:ext uri="{FF2B5EF4-FFF2-40B4-BE49-F238E27FC236}">
                <a16:creationId xmlns:a16="http://schemas.microsoft.com/office/drawing/2014/main" id="{8B6AD857-09A5-49A2-83B1-ECC8D7824604}"/>
              </a:ext>
            </a:extLst>
          </p:cNvPr>
          <p:cNvCxnSpPr>
            <a:cxnSpLocks/>
          </p:cNvCxnSpPr>
          <p:nvPr/>
        </p:nvCxnSpPr>
        <p:spPr>
          <a:xfrm>
            <a:off x="2387461" y="4496693"/>
            <a:ext cx="131376" cy="4046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C9F78A8-6F61-41DB-A37E-A0FF89BB5C44}"/>
              </a:ext>
            </a:extLst>
          </p:cNvPr>
          <p:cNvPicPr>
            <a:picLocks noChangeAspect="1"/>
          </p:cNvPicPr>
          <p:nvPr/>
        </p:nvPicPr>
        <p:blipFill rotWithShape="1">
          <a:blip r:embed="rId12"/>
          <a:srcRect l="31299" t="3247" r="21254" b="10164"/>
          <a:stretch/>
        </p:blipFill>
        <p:spPr>
          <a:xfrm>
            <a:off x="4288516" y="203215"/>
            <a:ext cx="2136194" cy="2922465"/>
          </a:xfrm>
          <a:prstGeom prst="rect">
            <a:avLst/>
          </a:prstGeom>
        </p:spPr>
      </p:pic>
      <p:cxnSp>
        <p:nvCxnSpPr>
          <p:cNvPr id="84" name="Straight Arrow Connector 83">
            <a:extLst>
              <a:ext uri="{FF2B5EF4-FFF2-40B4-BE49-F238E27FC236}">
                <a16:creationId xmlns:a16="http://schemas.microsoft.com/office/drawing/2014/main" id="{DDB5C487-8FD0-4D60-918A-9F522B1CA118}"/>
              </a:ext>
            </a:extLst>
          </p:cNvPr>
          <p:cNvCxnSpPr>
            <a:cxnSpLocks/>
          </p:cNvCxnSpPr>
          <p:nvPr/>
        </p:nvCxnSpPr>
        <p:spPr>
          <a:xfrm>
            <a:off x="4531906" y="594933"/>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D5F0E23-185A-4B08-B8FE-BD16ABA60B1F}"/>
              </a:ext>
            </a:extLst>
          </p:cNvPr>
          <p:cNvCxnSpPr>
            <a:cxnSpLocks/>
          </p:cNvCxnSpPr>
          <p:nvPr/>
        </p:nvCxnSpPr>
        <p:spPr>
          <a:xfrm>
            <a:off x="5360840" y="835536"/>
            <a:ext cx="0" cy="1430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568376E-7C1F-4651-BDBF-3CCB553425A6}"/>
              </a:ext>
            </a:extLst>
          </p:cNvPr>
          <p:cNvCxnSpPr>
            <a:cxnSpLocks/>
          </p:cNvCxnSpPr>
          <p:nvPr/>
        </p:nvCxnSpPr>
        <p:spPr>
          <a:xfrm>
            <a:off x="4543570" y="1116396"/>
            <a:ext cx="7351" cy="35813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9049B2E-9B72-4606-9984-D19DA371DF26}"/>
              </a:ext>
            </a:extLst>
          </p:cNvPr>
          <p:cNvCxnSpPr>
            <a:cxnSpLocks/>
          </p:cNvCxnSpPr>
          <p:nvPr/>
        </p:nvCxnSpPr>
        <p:spPr>
          <a:xfrm>
            <a:off x="5303955" y="1295465"/>
            <a:ext cx="0" cy="52714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DA66533-28AF-4E3B-A4FE-13B4D7AE621B}"/>
              </a:ext>
            </a:extLst>
          </p:cNvPr>
          <p:cNvPicPr>
            <a:picLocks noChangeAspect="1"/>
          </p:cNvPicPr>
          <p:nvPr/>
        </p:nvPicPr>
        <p:blipFill rotWithShape="1">
          <a:blip r:embed="rId13"/>
          <a:srcRect l="32606" t="33802" r="21334" b="10720"/>
          <a:stretch/>
        </p:blipFill>
        <p:spPr>
          <a:xfrm>
            <a:off x="7339900" y="697037"/>
            <a:ext cx="2771780" cy="2502736"/>
          </a:xfrm>
          <a:prstGeom prst="rect">
            <a:avLst/>
          </a:prstGeom>
        </p:spPr>
      </p:pic>
      <p:sp>
        <p:nvSpPr>
          <p:cNvPr id="53" name="TextBox 52">
            <a:extLst>
              <a:ext uri="{FF2B5EF4-FFF2-40B4-BE49-F238E27FC236}">
                <a16:creationId xmlns:a16="http://schemas.microsoft.com/office/drawing/2014/main" id="{7715CBCF-713D-4C40-9FF5-20348922919F}"/>
              </a:ext>
            </a:extLst>
          </p:cNvPr>
          <p:cNvSpPr txBox="1"/>
          <p:nvPr/>
        </p:nvSpPr>
        <p:spPr>
          <a:xfrm>
            <a:off x="8372334" y="809548"/>
            <a:ext cx="353456" cy="276999"/>
          </a:xfrm>
          <a:prstGeom prst="rect">
            <a:avLst/>
          </a:prstGeom>
          <a:noFill/>
        </p:spPr>
        <p:txBody>
          <a:bodyPr wrap="square" rtlCol="0">
            <a:spAutoFit/>
          </a:bodyPr>
          <a:lstStyle/>
          <a:p>
            <a:r>
              <a:rPr lang="en-US" sz="1200" b="1" dirty="0">
                <a:solidFill>
                  <a:schemeClr val="accent2"/>
                </a:solidFill>
              </a:rPr>
              <a:t>P1</a:t>
            </a:r>
          </a:p>
        </p:txBody>
      </p:sp>
      <p:sp>
        <p:nvSpPr>
          <p:cNvPr id="60" name="TextBox 59">
            <a:extLst>
              <a:ext uri="{FF2B5EF4-FFF2-40B4-BE49-F238E27FC236}">
                <a16:creationId xmlns:a16="http://schemas.microsoft.com/office/drawing/2014/main" id="{1B482657-D799-4039-B9E2-142E2C0CC0FC}"/>
              </a:ext>
            </a:extLst>
          </p:cNvPr>
          <p:cNvSpPr txBox="1"/>
          <p:nvPr/>
        </p:nvSpPr>
        <p:spPr>
          <a:xfrm>
            <a:off x="8116938" y="697037"/>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9BB348C4-9830-4E49-8176-E3C80FA2013F}"/>
              </a:ext>
            </a:extLst>
          </p:cNvPr>
          <p:cNvSpPr txBox="1"/>
          <p:nvPr/>
        </p:nvSpPr>
        <p:spPr>
          <a:xfrm>
            <a:off x="7894457" y="603711"/>
            <a:ext cx="353456" cy="276999"/>
          </a:xfrm>
          <a:prstGeom prst="rect">
            <a:avLst/>
          </a:prstGeom>
          <a:noFill/>
        </p:spPr>
        <p:txBody>
          <a:bodyPr wrap="square" rtlCol="0">
            <a:spAutoFit/>
          </a:bodyPr>
          <a:lstStyle/>
          <a:p>
            <a:r>
              <a:rPr lang="en-US" sz="1200" b="1" dirty="0">
                <a:solidFill>
                  <a:schemeClr val="accent2"/>
                </a:solidFill>
              </a:rPr>
              <a:t>P3</a:t>
            </a:r>
          </a:p>
        </p:txBody>
      </p:sp>
      <p:sp>
        <p:nvSpPr>
          <p:cNvPr id="64" name="TextBox 63">
            <a:extLst>
              <a:ext uri="{FF2B5EF4-FFF2-40B4-BE49-F238E27FC236}">
                <a16:creationId xmlns:a16="http://schemas.microsoft.com/office/drawing/2014/main" id="{1DDD972B-4762-436A-8D1E-0FE7DACDF2B8}"/>
              </a:ext>
            </a:extLst>
          </p:cNvPr>
          <p:cNvSpPr txBox="1"/>
          <p:nvPr/>
        </p:nvSpPr>
        <p:spPr>
          <a:xfrm>
            <a:off x="7639061" y="497833"/>
            <a:ext cx="353456" cy="276999"/>
          </a:xfrm>
          <a:prstGeom prst="rect">
            <a:avLst/>
          </a:prstGeom>
          <a:noFill/>
        </p:spPr>
        <p:txBody>
          <a:bodyPr wrap="square" rtlCol="0">
            <a:spAutoFit/>
          </a:bodyPr>
          <a:lstStyle/>
          <a:p>
            <a:r>
              <a:rPr lang="en-US" sz="1200" b="1" dirty="0">
                <a:solidFill>
                  <a:schemeClr val="accent2"/>
                </a:solidFill>
              </a:rPr>
              <a:t>P4</a:t>
            </a:r>
          </a:p>
        </p:txBody>
      </p:sp>
      <p:sp>
        <p:nvSpPr>
          <p:cNvPr id="69" name="TextBox 68">
            <a:extLst>
              <a:ext uri="{FF2B5EF4-FFF2-40B4-BE49-F238E27FC236}">
                <a16:creationId xmlns:a16="http://schemas.microsoft.com/office/drawing/2014/main" id="{8CE68618-70C7-4480-8DC7-B3E029790893}"/>
              </a:ext>
            </a:extLst>
          </p:cNvPr>
          <p:cNvSpPr txBox="1"/>
          <p:nvPr/>
        </p:nvSpPr>
        <p:spPr>
          <a:xfrm>
            <a:off x="48819" y="140893"/>
            <a:ext cx="3176319" cy="369332"/>
          </a:xfrm>
          <a:prstGeom prst="rect">
            <a:avLst/>
          </a:prstGeom>
          <a:noFill/>
        </p:spPr>
        <p:txBody>
          <a:bodyPr wrap="square">
            <a:spAutoFit/>
          </a:bodyPr>
          <a:lstStyle/>
          <a:p>
            <a:r>
              <a:rPr lang="en-US" sz="1800" b="1" dirty="0"/>
              <a:t>F: Base, </a:t>
            </a:r>
            <a:r>
              <a:rPr lang="en-US" b="1" dirty="0"/>
              <a:t>Final Assembly</a:t>
            </a:r>
            <a:endParaRPr lang="en-US" sz="1800" b="1" dirty="0"/>
          </a:p>
        </p:txBody>
      </p:sp>
    </p:spTree>
    <p:extLst>
      <p:ext uri="{BB962C8B-B14F-4D97-AF65-F5344CB8AC3E}">
        <p14:creationId xmlns:p14="http://schemas.microsoft.com/office/powerpoint/2010/main" val="166440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 y="0"/>
            <a:ext cx="12192000" cy="6858000"/>
          </a:xfrm>
          <a:prstGeom prst="rect">
            <a:avLst/>
          </a:prstGeom>
        </p:spPr>
      </p:pic>
      <p:pic>
        <p:nvPicPr>
          <p:cNvPr id="71" name="Picture 70" descr="A picture containing appliance&#10;&#10;Description automatically generated">
            <a:extLst>
              <a:ext uri="{FF2B5EF4-FFF2-40B4-BE49-F238E27FC236}">
                <a16:creationId xmlns:a16="http://schemas.microsoft.com/office/drawing/2014/main" id="{B6F3F2FB-7AA2-4305-BB7E-ED457A6C81B9}"/>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639643" y="335220"/>
            <a:ext cx="2273300" cy="1885951"/>
          </a:xfrm>
          <a:prstGeom prst="rect">
            <a:avLst/>
          </a:prstGeom>
        </p:spPr>
      </p:pic>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pic>
        <p:nvPicPr>
          <p:cNvPr id="9" name="Picture 8">
            <a:extLst>
              <a:ext uri="{FF2B5EF4-FFF2-40B4-BE49-F238E27FC236}">
                <a16:creationId xmlns:a16="http://schemas.microsoft.com/office/drawing/2014/main" id="{90018BF0-1F13-478C-B326-12F576BA3A4C}"/>
              </a:ext>
            </a:extLst>
          </p:cNvPr>
          <p:cNvPicPr>
            <a:picLocks noChangeAspect="1"/>
          </p:cNvPicPr>
          <p:nvPr/>
        </p:nvPicPr>
        <p:blipFill rotWithShape="1">
          <a:blip r:embed="rId4"/>
          <a:srcRect l="24" t="9744" r="58778" b="22991"/>
          <a:stretch/>
        </p:blipFill>
        <p:spPr>
          <a:xfrm>
            <a:off x="116726" y="4952137"/>
            <a:ext cx="1297827" cy="1588478"/>
          </a:xfrm>
          <a:prstGeom prst="rect">
            <a:avLst/>
          </a:prstGeom>
        </p:spPr>
      </p:pic>
      <p:pic>
        <p:nvPicPr>
          <p:cNvPr id="2" name="Picture 1">
            <a:extLst>
              <a:ext uri="{FF2B5EF4-FFF2-40B4-BE49-F238E27FC236}">
                <a16:creationId xmlns:a16="http://schemas.microsoft.com/office/drawing/2014/main" id="{F0647942-AA87-4776-93EB-ED74758C3F7A}"/>
              </a:ext>
            </a:extLst>
          </p:cNvPr>
          <p:cNvPicPr>
            <a:picLocks noChangeAspect="1"/>
          </p:cNvPicPr>
          <p:nvPr/>
        </p:nvPicPr>
        <p:blipFill rotWithShape="1">
          <a:blip r:embed="rId5"/>
          <a:srcRect l="28499" t="9718" r="32181" b="16279"/>
          <a:stretch/>
        </p:blipFill>
        <p:spPr>
          <a:xfrm>
            <a:off x="1003250" y="2402368"/>
            <a:ext cx="1487401" cy="2098516"/>
          </a:xfrm>
          <a:prstGeom prst="rect">
            <a:avLst/>
          </a:prstGeom>
        </p:spPr>
      </p:pic>
      <p:cxnSp>
        <p:nvCxnSpPr>
          <p:cNvPr id="52" name="Straight Arrow Connector 51">
            <a:extLst>
              <a:ext uri="{FF2B5EF4-FFF2-40B4-BE49-F238E27FC236}">
                <a16:creationId xmlns:a16="http://schemas.microsoft.com/office/drawing/2014/main" id="{C77F0D7B-6A10-4AB1-A1F1-D20DA68A9EF2}"/>
              </a:ext>
            </a:extLst>
          </p:cNvPr>
          <p:cNvCxnSpPr>
            <a:cxnSpLocks/>
          </p:cNvCxnSpPr>
          <p:nvPr/>
        </p:nvCxnSpPr>
        <p:spPr>
          <a:xfrm>
            <a:off x="1257412" y="2638060"/>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160445-C5CC-4A7F-BF79-D0B9DEFC5C46}"/>
              </a:ext>
            </a:extLst>
          </p:cNvPr>
          <p:cNvCxnSpPr>
            <a:cxnSpLocks/>
          </p:cNvCxnSpPr>
          <p:nvPr/>
        </p:nvCxnSpPr>
        <p:spPr>
          <a:xfrm>
            <a:off x="1452726" y="259048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383EE18-77AE-406F-84E1-012047179C41}"/>
              </a:ext>
            </a:extLst>
          </p:cNvPr>
          <p:cNvCxnSpPr>
            <a:cxnSpLocks/>
          </p:cNvCxnSpPr>
          <p:nvPr/>
        </p:nvCxnSpPr>
        <p:spPr>
          <a:xfrm>
            <a:off x="1535440"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F29B77D-5DD0-45D9-B260-D8875D1E885A}"/>
              </a:ext>
            </a:extLst>
          </p:cNvPr>
          <p:cNvCxnSpPr>
            <a:cxnSpLocks/>
          </p:cNvCxnSpPr>
          <p:nvPr/>
        </p:nvCxnSpPr>
        <p:spPr>
          <a:xfrm>
            <a:off x="1713362" y="2633066"/>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D0E0B00-4269-40E2-A3EE-A3C909B19163}"/>
              </a:ext>
            </a:extLst>
          </p:cNvPr>
          <p:cNvCxnSpPr>
            <a:cxnSpLocks/>
          </p:cNvCxnSpPr>
          <p:nvPr/>
        </p:nvCxnSpPr>
        <p:spPr>
          <a:xfrm>
            <a:off x="1822101"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19FBF59-D89A-4CD0-B727-75671456DA1B}"/>
              </a:ext>
            </a:extLst>
          </p:cNvPr>
          <p:cNvCxnSpPr>
            <a:cxnSpLocks/>
          </p:cNvCxnSpPr>
          <p:nvPr/>
        </p:nvCxnSpPr>
        <p:spPr>
          <a:xfrm>
            <a:off x="2007231" y="2705574"/>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912F131-4A44-4144-885F-519FC5802E37}"/>
              </a:ext>
            </a:extLst>
          </p:cNvPr>
          <p:cNvCxnSpPr>
            <a:cxnSpLocks/>
          </p:cNvCxnSpPr>
          <p:nvPr/>
        </p:nvCxnSpPr>
        <p:spPr>
          <a:xfrm>
            <a:off x="2153405" y="2855915"/>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1C460F7-C69E-46B0-B664-ECFCB75BA497}"/>
              </a:ext>
            </a:extLst>
          </p:cNvPr>
          <p:cNvCxnSpPr>
            <a:cxnSpLocks/>
          </p:cNvCxnSpPr>
          <p:nvPr/>
        </p:nvCxnSpPr>
        <p:spPr>
          <a:xfrm>
            <a:off x="2320332" y="2772718"/>
            <a:ext cx="0" cy="16187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42A0871-CAEC-4F31-B3BA-926207624E81}"/>
              </a:ext>
            </a:extLst>
          </p:cNvPr>
          <p:cNvCxnSpPr>
            <a:cxnSpLocks/>
          </p:cNvCxnSpPr>
          <p:nvPr/>
        </p:nvCxnSpPr>
        <p:spPr>
          <a:xfrm>
            <a:off x="1297879" y="3567040"/>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5F89D32-782D-4886-A074-19D8607A8DC7}"/>
              </a:ext>
            </a:extLst>
          </p:cNvPr>
          <p:cNvCxnSpPr>
            <a:cxnSpLocks/>
          </p:cNvCxnSpPr>
          <p:nvPr/>
        </p:nvCxnSpPr>
        <p:spPr>
          <a:xfrm>
            <a:off x="1476509" y="345162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D36502A-CA70-42B9-9BB1-EC7788227B91}"/>
              </a:ext>
            </a:extLst>
          </p:cNvPr>
          <p:cNvCxnSpPr>
            <a:cxnSpLocks/>
          </p:cNvCxnSpPr>
          <p:nvPr/>
        </p:nvCxnSpPr>
        <p:spPr>
          <a:xfrm>
            <a:off x="1535440"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F195209-3F65-4195-AE8A-63EF07787C24}"/>
              </a:ext>
            </a:extLst>
          </p:cNvPr>
          <p:cNvCxnSpPr>
            <a:cxnSpLocks/>
          </p:cNvCxnSpPr>
          <p:nvPr/>
        </p:nvCxnSpPr>
        <p:spPr>
          <a:xfrm>
            <a:off x="1690505" y="3551165"/>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8324ACD-322A-4B32-8588-8BF3840A49F1}"/>
              </a:ext>
            </a:extLst>
          </p:cNvPr>
          <p:cNvCxnSpPr>
            <a:cxnSpLocks/>
          </p:cNvCxnSpPr>
          <p:nvPr/>
        </p:nvCxnSpPr>
        <p:spPr>
          <a:xfrm>
            <a:off x="1774051" y="3784843"/>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8F2FF1-0407-4F99-BFC0-557BFF465406}"/>
              </a:ext>
            </a:extLst>
          </p:cNvPr>
          <p:cNvCxnSpPr>
            <a:cxnSpLocks/>
          </p:cNvCxnSpPr>
          <p:nvPr/>
        </p:nvCxnSpPr>
        <p:spPr>
          <a:xfrm>
            <a:off x="1938831" y="3649276"/>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0AE5397-4DD7-48E9-8683-1C7C7717A119}"/>
              </a:ext>
            </a:extLst>
          </p:cNvPr>
          <p:cNvCxnSpPr>
            <a:cxnSpLocks/>
          </p:cNvCxnSpPr>
          <p:nvPr/>
        </p:nvCxnSpPr>
        <p:spPr>
          <a:xfrm>
            <a:off x="2041097" y="3910017"/>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C584FFC-C521-4117-BF88-A6364121FD15}"/>
              </a:ext>
            </a:extLst>
          </p:cNvPr>
          <p:cNvCxnSpPr>
            <a:cxnSpLocks/>
          </p:cNvCxnSpPr>
          <p:nvPr/>
        </p:nvCxnSpPr>
        <p:spPr>
          <a:xfrm>
            <a:off x="2207560" y="3763638"/>
            <a:ext cx="0" cy="1463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E594AD0-CF52-41A3-B1A2-DEDD4F2FC2D4}"/>
              </a:ext>
            </a:extLst>
          </p:cNvPr>
          <p:cNvPicPr>
            <a:picLocks noChangeAspect="1"/>
          </p:cNvPicPr>
          <p:nvPr/>
        </p:nvPicPr>
        <p:blipFill rotWithShape="1">
          <a:blip r:embed="rId6"/>
          <a:srcRect l="29370" t="25103" r="30342" b="29347"/>
          <a:stretch/>
        </p:blipFill>
        <p:spPr>
          <a:xfrm>
            <a:off x="3045079" y="2762446"/>
            <a:ext cx="1955419" cy="1657320"/>
          </a:xfrm>
          <a:prstGeom prst="rect">
            <a:avLst/>
          </a:prstGeom>
        </p:spPr>
      </p:pic>
      <p:cxnSp>
        <p:nvCxnSpPr>
          <p:cNvPr id="47" name="Straight Arrow Connector 46">
            <a:extLst>
              <a:ext uri="{FF2B5EF4-FFF2-40B4-BE49-F238E27FC236}">
                <a16:creationId xmlns:a16="http://schemas.microsoft.com/office/drawing/2014/main" id="{8B6AD857-09A5-49A2-83B1-ECC8D7824604}"/>
              </a:ext>
            </a:extLst>
          </p:cNvPr>
          <p:cNvCxnSpPr>
            <a:cxnSpLocks/>
          </p:cNvCxnSpPr>
          <p:nvPr/>
        </p:nvCxnSpPr>
        <p:spPr>
          <a:xfrm>
            <a:off x="2569496" y="3446955"/>
            <a:ext cx="453345" cy="467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CE68618-70C7-4480-8DC7-B3E029790893}"/>
              </a:ext>
            </a:extLst>
          </p:cNvPr>
          <p:cNvSpPr txBox="1"/>
          <p:nvPr/>
        </p:nvSpPr>
        <p:spPr>
          <a:xfrm>
            <a:off x="48819" y="140893"/>
            <a:ext cx="3176319" cy="369332"/>
          </a:xfrm>
          <a:prstGeom prst="rect">
            <a:avLst/>
          </a:prstGeom>
          <a:noFill/>
        </p:spPr>
        <p:txBody>
          <a:bodyPr wrap="square">
            <a:spAutoFit/>
          </a:bodyPr>
          <a:lstStyle/>
          <a:p>
            <a:r>
              <a:rPr lang="en-US" sz="1800" b="1" dirty="0"/>
              <a:t>F: Base, </a:t>
            </a:r>
            <a:r>
              <a:rPr lang="en-US" b="1" dirty="0"/>
              <a:t>Final Assembly</a:t>
            </a:r>
            <a:endParaRPr lang="en-US" sz="1800" b="1" dirty="0"/>
          </a:p>
        </p:txBody>
      </p:sp>
    </p:spTree>
    <p:extLst>
      <p:ext uri="{BB962C8B-B14F-4D97-AF65-F5344CB8AC3E}">
        <p14:creationId xmlns:p14="http://schemas.microsoft.com/office/powerpoint/2010/main" val="3324539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sp>
        <p:nvSpPr>
          <p:cNvPr id="78" name="TextBox 77">
            <a:extLst>
              <a:ext uri="{FF2B5EF4-FFF2-40B4-BE49-F238E27FC236}">
                <a16:creationId xmlns:a16="http://schemas.microsoft.com/office/drawing/2014/main" id="{8F622F6F-FD0A-480D-AD7A-853138D8C96F}"/>
              </a:ext>
            </a:extLst>
          </p:cNvPr>
          <p:cNvSpPr txBox="1"/>
          <p:nvPr/>
        </p:nvSpPr>
        <p:spPr>
          <a:xfrm>
            <a:off x="4347237" y="71185"/>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BE7B4791-F527-4289-8CB0-3CBD6C5DDD59}"/>
              </a:ext>
            </a:extLst>
          </p:cNvPr>
          <p:cNvSpPr txBox="1"/>
          <p:nvPr/>
        </p:nvSpPr>
        <p:spPr>
          <a:xfrm>
            <a:off x="4347237" y="2659559"/>
            <a:ext cx="470000" cy="769441"/>
          </a:xfrm>
          <a:prstGeom prst="rect">
            <a:avLst/>
          </a:prstGeom>
          <a:noFill/>
        </p:spPr>
        <p:txBody>
          <a:bodyPr wrap="none" rtlCol="0">
            <a:spAutoFit/>
          </a:bodyPr>
          <a:lstStyle/>
          <a:p>
            <a:r>
              <a:rPr lang="en-US" sz="4400" b="1" dirty="0"/>
              <a:t>3</a:t>
            </a:r>
          </a:p>
        </p:txBody>
      </p:sp>
      <p:pic>
        <p:nvPicPr>
          <p:cNvPr id="2" name="Picture 1">
            <a:extLst>
              <a:ext uri="{FF2B5EF4-FFF2-40B4-BE49-F238E27FC236}">
                <a16:creationId xmlns:a16="http://schemas.microsoft.com/office/drawing/2014/main" id="{5C08D6B2-AF9B-4D05-B695-C59CD3AA1242}"/>
              </a:ext>
            </a:extLst>
          </p:cNvPr>
          <p:cNvPicPr>
            <a:picLocks noChangeAspect="1"/>
          </p:cNvPicPr>
          <p:nvPr/>
        </p:nvPicPr>
        <p:blipFill rotWithShape="1">
          <a:blip r:embed="rId3"/>
          <a:srcRect l="20335" t="13295" r="20143" b="18376"/>
          <a:stretch/>
        </p:blipFill>
        <p:spPr>
          <a:xfrm>
            <a:off x="1058937" y="614148"/>
            <a:ext cx="1737592" cy="1495268"/>
          </a:xfrm>
          <a:prstGeom prst="rect">
            <a:avLst/>
          </a:prstGeom>
        </p:spPr>
      </p:pic>
      <p:pic>
        <p:nvPicPr>
          <p:cNvPr id="3" name="Picture 2">
            <a:extLst>
              <a:ext uri="{FF2B5EF4-FFF2-40B4-BE49-F238E27FC236}">
                <a16:creationId xmlns:a16="http://schemas.microsoft.com/office/drawing/2014/main" id="{CBEDB877-F163-48E3-8E24-4B29C3CB7180}"/>
              </a:ext>
            </a:extLst>
          </p:cNvPr>
          <p:cNvPicPr>
            <a:picLocks noChangeAspect="1"/>
          </p:cNvPicPr>
          <p:nvPr/>
        </p:nvPicPr>
        <p:blipFill rotWithShape="1">
          <a:blip r:embed="rId4"/>
          <a:srcRect l="22962" t="8889" r="11108" b="7521"/>
          <a:stretch/>
        </p:blipFill>
        <p:spPr>
          <a:xfrm>
            <a:off x="534033" y="2310736"/>
            <a:ext cx="2215930" cy="2106103"/>
          </a:xfrm>
          <a:prstGeom prst="rect">
            <a:avLst/>
          </a:prstGeom>
        </p:spPr>
      </p:pic>
      <p:pic>
        <p:nvPicPr>
          <p:cNvPr id="4" name="Picture 3">
            <a:extLst>
              <a:ext uri="{FF2B5EF4-FFF2-40B4-BE49-F238E27FC236}">
                <a16:creationId xmlns:a16="http://schemas.microsoft.com/office/drawing/2014/main" id="{4FB314E2-C9B3-486B-8CB1-2594A5ED0C70}"/>
              </a:ext>
            </a:extLst>
          </p:cNvPr>
          <p:cNvPicPr>
            <a:picLocks noChangeAspect="1"/>
          </p:cNvPicPr>
          <p:nvPr/>
        </p:nvPicPr>
        <p:blipFill rotWithShape="1">
          <a:blip r:embed="rId5"/>
          <a:srcRect l="22257" t="18205" r="12454" b="22650"/>
          <a:stretch/>
        </p:blipFill>
        <p:spPr>
          <a:xfrm>
            <a:off x="907213" y="4747777"/>
            <a:ext cx="2950715" cy="2003823"/>
          </a:xfrm>
          <a:prstGeom prst="rect">
            <a:avLst/>
          </a:prstGeom>
        </p:spPr>
      </p:pic>
      <p:cxnSp>
        <p:nvCxnSpPr>
          <p:cNvPr id="60" name="Straight Arrow Connector 59">
            <a:extLst>
              <a:ext uri="{FF2B5EF4-FFF2-40B4-BE49-F238E27FC236}">
                <a16:creationId xmlns:a16="http://schemas.microsoft.com/office/drawing/2014/main" id="{61A27A8F-7C54-4040-9600-F50BA66BE499}"/>
              </a:ext>
            </a:extLst>
          </p:cNvPr>
          <p:cNvCxnSpPr>
            <a:cxnSpLocks/>
          </p:cNvCxnSpPr>
          <p:nvPr/>
        </p:nvCxnSpPr>
        <p:spPr>
          <a:xfrm>
            <a:off x="1298971" y="4410352"/>
            <a:ext cx="0" cy="33742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9ECBA6A-B60D-49B8-9158-DF18DE48B869}"/>
              </a:ext>
            </a:extLst>
          </p:cNvPr>
          <p:cNvSpPr txBox="1"/>
          <p:nvPr/>
        </p:nvSpPr>
        <p:spPr>
          <a:xfrm>
            <a:off x="1765666" y="4021476"/>
            <a:ext cx="2468436" cy="646331"/>
          </a:xfrm>
          <a:prstGeom prst="rect">
            <a:avLst/>
          </a:prstGeom>
          <a:noFill/>
        </p:spPr>
        <p:txBody>
          <a:bodyPr wrap="square" rtlCol="0">
            <a:spAutoFit/>
          </a:bodyPr>
          <a:lstStyle/>
          <a:p>
            <a:r>
              <a:rPr lang="en-US" sz="1200" dirty="0"/>
              <a:t>Solder in the electrical components. Make note of the orientation of the </a:t>
            </a:r>
            <a:r>
              <a:rPr lang="en-US" sz="1200" b="1" dirty="0">
                <a:solidFill>
                  <a:schemeClr val="accent2"/>
                </a:solidFill>
              </a:rPr>
              <a:t>Darlington Array</a:t>
            </a:r>
            <a:r>
              <a:rPr lang="en-US" sz="1200" dirty="0"/>
              <a:t>, and the </a:t>
            </a:r>
            <a:r>
              <a:rPr lang="en-US" sz="1200" b="1" dirty="0">
                <a:solidFill>
                  <a:schemeClr val="accent2"/>
                </a:solidFill>
              </a:rPr>
              <a:t>Pico</a:t>
            </a:r>
            <a:r>
              <a:rPr lang="en-US" sz="1200" dirty="0"/>
              <a:t>.</a:t>
            </a:r>
          </a:p>
        </p:txBody>
      </p:sp>
      <p:cxnSp>
        <p:nvCxnSpPr>
          <p:cNvPr id="64" name="Straight Arrow Connector 63">
            <a:extLst>
              <a:ext uri="{FF2B5EF4-FFF2-40B4-BE49-F238E27FC236}">
                <a16:creationId xmlns:a16="http://schemas.microsoft.com/office/drawing/2014/main" id="{5FA3B88A-2B6F-4C50-8A96-3251F2880170}"/>
              </a:ext>
            </a:extLst>
          </p:cNvPr>
          <p:cNvCxnSpPr>
            <a:cxnSpLocks/>
          </p:cNvCxnSpPr>
          <p:nvPr/>
        </p:nvCxnSpPr>
        <p:spPr>
          <a:xfrm flipH="1">
            <a:off x="2889624" y="4747777"/>
            <a:ext cx="28535" cy="52645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CF6226-3815-45CE-86CC-3C2A5590D06A}"/>
              </a:ext>
            </a:extLst>
          </p:cNvPr>
          <p:cNvCxnSpPr>
            <a:cxnSpLocks/>
          </p:cNvCxnSpPr>
          <p:nvPr/>
        </p:nvCxnSpPr>
        <p:spPr>
          <a:xfrm flipH="1">
            <a:off x="2732974" y="4605063"/>
            <a:ext cx="827190" cy="10982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E4D54E4-6E64-4E0F-92E8-CB5058DD029E}"/>
              </a:ext>
            </a:extLst>
          </p:cNvPr>
          <p:cNvPicPr>
            <a:picLocks noChangeAspect="1"/>
          </p:cNvPicPr>
          <p:nvPr/>
        </p:nvPicPr>
        <p:blipFill rotWithShape="1">
          <a:blip r:embed="rId6"/>
          <a:srcRect l="11843" t="34749" r="4046" b="38192"/>
          <a:stretch/>
        </p:blipFill>
        <p:spPr>
          <a:xfrm>
            <a:off x="4427100" y="770609"/>
            <a:ext cx="3168952" cy="764239"/>
          </a:xfrm>
          <a:prstGeom prst="rect">
            <a:avLst/>
          </a:prstGeom>
        </p:spPr>
      </p:pic>
      <p:pic>
        <p:nvPicPr>
          <p:cNvPr id="21" name="Picture 20">
            <a:extLst>
              <a:ext uri="{FF2B5EF4-FFF2-40B4-BE49-F238E27FC236}">
                <a16:creationId xmlns:a16="http://schemas.microsoft.com/office/drawing/2014/main" id="{813C77BC-F0B2-4A51-A2A5-6678A0BF232D}"/>
              </a:ext>
            </a:extLst>
          </p:cNvPr>
          <p:cNvPicPr>
            <a:picLocks noChangeAspect="1"/>
          </p:cNvPicPr>
          <p:nvPr/>
        </p:nvPicPr>
        <p:blipFill rotWithShape="1">
          <a:blip r:embed="rId7"/>
          <a:srcRect l="11843" t="35825" r="4688" b="41793"/>
          <a:stretch/>
        </p:blipFill>
        <p:spPr>
          <a:xfrm>
            <a:off x="8279793" y="740170"/>
            <a:ext cx="3390683" cy="681589"/>
          </a:xfrm>
          <a:prstGeom prst="rect">
            <a:avLst/>
          </a:prstGeom>
        </p:spPr>
      </p:pic>
      <p:cxnSp>
        <p:nvCxnSpPr>
          <p:cNvPr id="76" name="Straight Arrow Connector 75">
            <a:extLst>
              <a:ext uri="{FF2B5EF4-FFF2-40B4-BE49-F238E27FC236}">
                <a16:creationId xmlns:a16="http://schemas.microsoft.com/office/drawing/2014/main" id="{ACEF1B33-7DE4-4225-A4F5-33C2558B8CA4}"/>
              </a:ext>
            </a:extLst>
          </p:cNvPr>
          <p:cNvCxnSpPr>
            <a:cxnSpLocks/>
          </p:cNvCxnSpPr>
          <p:nvPr/>
        </p:nvCxnSpPr>
        <p:spPr>
          <a:xfrm flipV="1">
            <a:off x="5465271"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1E96283-FF63-46A6-952B-8AF7180DB47B}"/>
              </a:ext>
            </a:extLst>
          </p:cNvPr>
          <p:cNvCxnSpPr>
            <a:cxnSpLocks/>
          </p:cNvCxnSpPr>
          <p:nvPr/>
        </p:nvCxnSpPr>
        <p:spPr>
          <a:xfrm flipV="1">
            <a:off x="6132717" y="1482436"/>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9ED352D-11D8-4DAE-94DA-B5FB82F3A546}"/>
              </a:ext>
            </a:extLst>
          </p:cNvPr>
          <p:cNvCxnSpPr>
            <a:cxnSpLocks/>
          </p:cNvCxnSpPr>
          <p:nvPr/>
        </p:nvCxnSpPr>
        <p:spPr>
          <a:xfrm flipV="1">
            <a:off x="6576526"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F9AE614-6817-4142-9ED3-D6C0EFE87A31}"/>
              </a:ext>
            </a:extLst>
          </p:cNvPr>
          <p:cNvCxnSpPr>
            <a:cxnSpLocks/>
          </p:cNvCxnSpPr>
          <p:nvPr/>
        </p:nvCxnSpPr>
        <p:spPr>
          <a:xfrm flipV="1">
            <a:off x="6928544" y="1477092"/>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B7BD30B-2567-429C-8C11-77C5FB1EB7B4}"/>
              </a:ext>
            </a:extLst>
          </p:cNvPr>
          <p:cNvCxnSpPr>
            <a:cxnSpLocks/>
          </p:cNvCxnSpPr>
          <p:nvPr/>
        </p:nvCxnSpPr>
        <p:spPr>
          <a:xfrm flipV="1">
            <a:off x="10642032" y="1385516"/>
            <a:ext cx="0" cy="196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3F8B42D-4E24-4F66-93F5-028505436D91}"/>
              </a:ext>
            </a:extLst>
          </p:cNvPr>
          <p:cNvCxnSpPr>
            <a:cxnSpLocks/>
          </p:cNvCxnSpPr>
          <p:nvPr/>
        </p:nvCxnSpPr>
        <p:spPr>
          <a:xfrm flipH="1" flipV="1">
            <a:off x="9571825" y="1378419"/>
            <a:ext cx="168578" cy="1535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26CEE42-1C84-4ABE-9FD8-E5B4E5F7D328}"/>
              </a:ext>
            </a:extLst>
          </p:cNvPr>
          <p:cNvCxnSpPr>
            <a:cxnSpLocks/>
          </p:cNvCxnSpPr>
          <p:nvPr/>
        </p:nvCxnSpPr>
        <p:spPr>
          <a:xfrm flipV="1">
            <a:off x="11119072" y="1410753"/>
            <a:ext cx="67178" cy="4048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A2D5A1B-7698-4EA3-A3BA-881DFF34BAD1}"/>
              </a:ext>
            </a:extLst>
          </p:cNvPr>
          <p:cNvSpPr txBox="1"/>
          <p:nvPr/>
        </p:nvSpPr>
        <p:spPr>
          <a:xfrm>
            <a:off x="7763837" y="1513600"/>
            <a:ext cx="3496468" cy="461665"/>
          </a:xfrm>
          <a:prstGeom prst="rect">
            <a:avLst/>
          </a:prstGeom>
          <a:noFill/>
        </p:spPr>
        <p:txBody>
          <a:bodyPr wrap="square" rtlCol="0">
            <a:spAutoFit/>
          </a:bodyPr>
          <a:lstStyle/>
          <a:p>
            <a:r>
              <a:rPr lang="en-US" sz="1200" dirty="0"/>
              <a:t>Cut the through pins of the </a:t>
            </a:r>
            <a:r>
              <a:rPr lang="en-US" sz="1200" b="1" dirty="0">
                <a:solidFill>
                  <a:schemeClr val="accent2"/>
                </a:solidFill>
              </a:rPr>
              <a:t>Pico</a:t>
            </a:r>
            <a:r>
              <a:rPr lang="en-US" sz="1200" dirty="0"/>
              <a:t> and </a:t>
            </a:r>
            <a:r>
              <a:rPr lang="en-US" sz="1200" b="1" dirty="0">
                <a:solidFill>
                  <a:schemeClr val="accent2"/>
                </a:solidFill>
              </a:rPr>
              <a:t>stepper drivers</a:t>
            </a:r>
            <a:r>
              <a:rPr lang="en-US" sz="1200" dirty="0"/>
              <a:t>, so that they are in line with the </a:t>
            </a:r>
            <a:r>
              <a:rPr lang="en-US" sz="1200" b="1" dirty="0">
                <a:solidFill>
                  <a:schemeClr val="accent2"/>
                </a:solidFill>
              </a:rPr>
              <a:t>power barrel leads</a:t>
            </a:r>
            <a:r>
              <a:rPr lang="en-US" sz="1200" dirty="0"/>
              <a:t>.</a:t>
            </a:r>
          </a:p>
        </p:txBody>
      </p:sp>
      <p:pic>
        <p:nvPicPr>
          <p:cNvPr id="105" name="Picture 104">
            <a:extLst>
              <a:ext uri="{FF2B5EF4-FFF2-40B4-BE49-F238E27FC236}">
                <a16:creationId xmlns:a16="http://schemas.microsoft.com/office/drawing/2014/main" id="{C861DA4A-7F54-4EB7-BA19-A9A7A774B1E0}"/>
              </a:ext>
            </a:extLst>
          </p:cNvPr>
          <p:cNvPicPr>
            <a:picLocks noChangeAspect="1"/>
          </p:cNvPicPr>
          <p:nvPr/>
        </p:nvPicPr>
        <p:blipFill rotWithShape="1">
          <a:blip r:embed="rId3"/>
          <a:srcRect l="20335" t="13295" r="20143" b="18376"/>
          <a:stretch/>
        </p:blipFill>
        <p:spPr>
          <a:xfrm>
            <a:off x="6702538" y="3363787"/>
            <a:ext cx="2562305" cy="2204966"/>
          </a:xfrm>
          <a:prstGeom prst="rect">
            <a:avLst/>
          </a:prstGeom>
        </p:spPr>
      </p:pic>
      <p:cxnSp>
        <p:nvCxnSpPr>
          <p:cNvPr id="39" name="Straight Connector 38">
            <a:extLst>
              <a:ext uri="{FF2B5EF4-FFF2-40B4-BE49-F238E27FC236}">
                <a16:creationId xmlns:a16="http://schemas.microsoft.com/office/drawing/2014/main" id="{DFC99085-CD5B-4AD7-BBFF-E3AFEC67EFB3}"/>
              </a:ext>
            </a:extLst>
          </p:cNvPr>
          <p:cNvCxnSpPr/>
          <p:nvPr/>
        </p:nvCxnSpPr>
        <p:spPr>
          <a:xfrm>
            <a:off x="9020014" y="3679298"/>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9E60C5F-BC1C-417C-94EA-03729236F9FA}"/>
              </a:ext>
            </a:extLst>
          </p:cNvPr>
          <p:cNvCxnSpPr/>
          <p:nvPr/>
        </p:nvCxnSpPr>
        <p:spPr>
          <a:xfrm>
            <a:off x="9020014" y="3757306"/>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F559F3-E39C-43C9-AD43-3E3E1BF98935}"/>
              </a:ext>
            </a:extLst>
          </p:cNvPr>
          <p:cNvCxnSpPr/>
          <p:nvPr/>
        </p:nvCxnSpPr>
        <p:spPr>
          <a:xfrm>
            <a:off x="9020014" y="390609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F4C041D-3D11-4961-B599-8265DB4BA1DB}"/>
              </a:ext>
            </a:extLst>
          </p:cNvPr>
          <p:cNvCxnSpPr/>
          <p:nvPr/>
        </p:nvCxnSpPr>
        <p:spPr>
          <a:xfrm>
            <a:off x="9020014" y="398409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1C91812-211E-41B7-AF73-722FF602CEA4}"/>
              </a:ext>
            </a:extLst>
          </p:cNvPr>
          <p:cNvCxnSpPr/>
          <p:nvPr/>
        </p:nvCxnSpPr>
        <p:spPr>
          <a:xfrm>
            <a:off x="9020014" y="4145280"/>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93A1CA3-3D2A-4839-A74E-A412EB0477A1}"/>
              </a:ext>
            </a:extLst>
          </p:cNvPr>
          <p:cNvCxnSpPr/>
          <p:nvPr/>
        </p:nvCxnSpPr>
        <p:spPr>
          <a:xfrm>
            <a:off x="9020014" y="4223288"/>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9D91DA5-E9BE-498F-BC23-A255B23FE558}"/>
              </a:ext>
            </a:extLst>
          </p:cNvPr>
          <p:cNvCxnSpPr/>
          <p:nvPr/>
        </p:nvCxnSpPr>
        <p:spPr>
          <a:xfrm>
            <a:off x="9020014" y="4375172"/>
            <a:ext cx="951595" cy="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198B4A2-A769-4A60-BD07-F96333535FD0}"/>
              </a:ext>
            </a:extLst>
          </p:cNvPr>
          <p:cNvCxnSpPr/>
          <p:nvPr/>
        </p:nvCxnSpPr>
        <p:spPr>
          <a:xfrm>
            <a:off x="9020014" y="4453180"/>
            <a:ext cx="9515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D1026F4-9584-4601-A49B-87376B39B11A}"/>
              </a:ext>
            </a:extLst>
          </p:cNvPr>
          <p:cNvCxnSpPr/>
          <p:nvPr/>
        </p:nvCxnSpPr>
        <p:spPr>
          <a:xfrm>
            <a:off x="9020014" y="46050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ACD1E93-3DDF-43BB-90D0-AEC53959FE59}"/>
              </a:ext>
            </a:extLst>
          </p:cNvPr>
          <p:cNvCxnSpPr/>
          <p:nvPr/>
        </p:nvCxnSpPr>
        <p:spPr>
          <a:xfrm>
            <a:off x="9020014" y="4683071"/>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D3CB470-90C6-49E3-9EA0-F7B0C2D52BFB}"/>
              </a:ext>
            </a:extLst>
          </p:cNvPr>
          <p:cNvCxnSpPr/>
          <p:nvPr/>
        </p:nvCxnSpPr>
        <p:spPr>
          <a:xfrm>
            <a:off x="9020014" y="4834955"/>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96A9EE9-7354-4FD2-93AE-F500E65C5357}"/>
              </a:ext>
            </a:extLst>
          </p:cNvPr>
          <p:cNvCxnSpPr/>
          <p:nvPr/>
        </p:nvCxnSpPr>
        <p:spPr>
          <a:xfrm>
            <a:off x="9020014" y="4912963"/>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6DDCEE1-1550-4528-8B65-CFA72A6CC514}"/>
              </a:ext>
            </a:extLst>
          </p:cNvPr>
          <p:cNvCxnSpPr/>
          <p:nvPr/>
        </p:nvCxnSpPr>
        <p:spPr>
          <a:xfrm>
            <a:off x="9020014" y="5067946"/>
            <a:ext cx="951595"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52C9C04-5BED-4892-925D-124E61A03997}"/>
              </a:ext>
            </a:extLst>
          </p:cNvPr>
          <p:cNvCxnSpPr/>
          <p:nvPr/>
        </p:nvCxnSpPr>
        <p:spPr>
          <a:xfrm>
            <a:off x="9020014" y="5145954"/>
            <a:ext cx="95159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AF9CAF2-8558-4A92-880C-56C57AE57695}"/>
              </a:ext>
            </a:extLst>
          </p:cNvPr>
          <p:cNvCxnSpPr/>
          <p:nvPr/>
        </p:nvCxnSpPr>
        <p:spPr>
          <a:xfrm>
            <a:off x="5922319" y="4130535"/>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76F3ADC-3522-4D88-AD93-E87A0AC2E6EC}"/>
              </a:ext>
            </a:extLst>
          </p:cNvPr>
          <p:cNvCxnSpPr/>
          <p:nvPr/>
        </p:nvCxnSpPr>
        <p:spPr>
          <a:xfrm>
            <a:off x="5922319" y="4208543"/>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EEB8815-A567-4ECC-80BF-BF9107AD1D9B}"/>
              </a:ext>
            </a:extLst>
          </p:cNvPr>
          <p:cNvCxnSpPr/>
          <p:nvPr/>
        </p:nvCxnSpPr>
        <p:spPr>
          <a:xfrm>
            <a:off x="5922319" y="4289561"/>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C74E213-4FC8-48E1-8BC7-A08241033EDB}"/>
              </a:ext>
            </a:extLst>
          </p:cNvPr>
          <p:cNvCxnSpPr/>
          <p:nvPr/>
        </p:nvCxnSpPr>
        <p:spPr>
          <a:xfrm>
            <a:off x="5922319" y="4367569"/>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56085C1-5AED-46D1-BEF0-0A56FC1EC129}"/>
              </a:ext>
            </a:extLst>
          </p:cNvPr>
          <p:cNvCxnSpPr/>
          <p:nvPr/>
        </p:nvCxnSpPr>
        <p:spPr>
          <a:xfrm>
            <a:off x="5922319" y="4975361"/>
            <a:ext cx="95159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0D952DD-1012-4201-A5A4-69F8795E120B}"/>
              </a:ext>
            </a:extLst>
          </p:cNvPr>
          <p:cNvCxnSpPr/>
          <p:nvPr/>
        </p:nvCxnSpPr>
        <p:spPr>
          <a:xfrm>
            <a:off x="5922319" y="5053369"/>
            <a:ext cx="951595" cy="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836FA0D-D9EF-4DF6-990F-A358A247F5AB}"/>
              </a:ext>
            </a:extLst>
          </p:cNvPr>
          <p:cNvCxnSpPr/>
          <p:nvPr/>
        </p:nvCxnSpPr>
        <p:spPr>
          <a:xfrm>
            <a:off x="5922319" y="5134387"/>
            <a:ext cx="95159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1DBCF02-4F37-4009-9AE4-559EBD9CF1EA}"/>
              </a:ext>
            </a:extLst>
          </p:cNvPr>
          <p:cNvCxnSpPr/>
          <p:nvPr/>
        </p:nvCxnSpPr>
        <p:spPr>
          <a:xfrm>
            <a:off x="5922319" y="5212395"/>
            <a:ext cx="95159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EAB6491-FF9F-4D31-BA41-703FA57C736E}"/>
              </a:ext>
            </a:extLst>
          </p:cNvPr>
          <p:cNvCxnSpPr>
            <a:cxnSpLocks/>
          </p:cNvCxnSpPr>
          <p:nvPr/>
        </p:nvCxnSpPr>
        <p:spPr>
          <a:xfrm>
            <a:off x="4749209" y="2145537"/>
            <a:ext cx="67835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60B7A44E-17FD-4DB9-8CA6-536F30DE37B8}"/>
              </a:ext>
            </a:extLst>
          </p:cNvPr>
          <p:cNvPicPr>
            <a:picLocks noChangeAspect="1"/>
          </p:cNvPicPr>
          <p:nvPr/>
        </p:nvPicPr>
        <p:blipFill rotWithShape="1">
          <a:blip r:embed="rId8"/>
          <a:srcRect l="16719" t="53812" r="55388" b="10925"/>
          <a:stretch/>
        </p:blipFill>
        <p:spPr>
          <a:xfrm rot="16200000">
            <a:off x="4948448" y="5554596"/>
            <a:ext cx="1036342" cy="982137"/>
          </a:xfrm>
          <a:prstGeom prst="rect">
            <a:avLst/>
          </a:prstGeom>
        </p:spPr>
      </p:pic>
      <p:pic>
        <p:nvPicPr>
          <p:cNvPr id="52" name="Picture 51" descr="Diagram&#10;&#10;Description automatically generated">
            <a:extLst>
              <a:ext uri="{FF2B5EF4-FFF2-40B4-BE49-F238E27FC236}">
                <a16:creationId xmlns:a16="http://schemas.microsoft.com/office/drawing/2014/main" id="{23CF53E1-6E0E-4124-B4A2-085836573385}"/>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10413962" y="5928218"/>
            <a:ext cx="815708" cy="831053"/>
          </a:xfrm>
          <a:prstGeom prst="rect">
            <a:avLst/>
          </a:prstGeom>
        </p:spPr>
      </p:pic>
      <p:pic>
        <p:nvPicPr>
          <p:cNvPr id="53" name="Picture 52" descr="Diagram&#10;&#10;Description automatically generated">
            <a:extLst>
              <a:ext uri="{FF2B5EF4-FFF2-40B4-BE49-F238E27FC236}">
                <a16:creationId xmlns:a16="http://schemas.microsoft.com/office/drawing/2014/main" id="{87E27CC0-AC7D-4D19-BFA0-C7156597FF74}"/>
              </a:ext>
            </a:extLst>
          </p:cNvPr>
          <p:cNvPicPr>
            <a:picLocks noChangeAspect="1"/>
          </p:cNvPicPr>
          <p:nvPr/>
        </p:nvPicPr>
        <p:blipFill rotWithShape="1">
          <a:blip r:embed="rId9">
            <a:extLst>
              <a:ext uri="{28A0092B-C50C-407E-A947-70E740481C1C}">
                <a14:useLocalDpi xmlns:a14="http://schemas.microsoft.com/office/drawing/2010/main" val="0"/>
              </a:ext>
            </a:extLst>
          </a:blip>
          <a:srcRect l="26054" t="6666" r="60689" b="74816"/>
          <a:stretch/>
        </p:blipFill>
        <p:spPr>
          <a:xfrm rot="5400000" flipH="1">
            <a:off x="9326240" y="5928218"/>
            <a:ext cx="815708" cy="831053"/>
          </a:xfrm>
          <a:prstGeom prst="rect">
            <a:avLst/>
          </a:prstGeom>
        </p:spPr>
      </p:pic>
      <p:pic>
        <p:nvPicPr>
          <p:cNvPr id="6" name="Picture 5">
            <a:extLst>
              <a:ext uri="{FF2B5EF4-FFF2-40B4-BE49-F238E27FC236}">
                <a16:creationId xmlns:a16="http://schemas.microsoft.com/office/drawing/2014/main" id="{5C5C88CD-5446-42AD-B21A-2FB93DAE3A41}"/>
              </a:ext>
            </a:extLst>
          </p:cNvPr>
          <p:cNvPicPr>
            <a:picLocks noChangeAspect="1"/>
          </p:cNvPicPr>
          <p:nvPr/>
        </p:nvPicPr>
        <p:blipFill>
          <a:blip r:embed="rId10"/>
          <a:stretch>
            <a:fillRect/>
          </a:stretch>
        </p:blipFill>
        <p:spPr>
          <a:xfrm>
            <a:off x="11008997" y="4654593"/>
            <a:ext cx="763934" cy="641535"/>
          </a:xfrm>
          <a:prstGeom prst="rect">
            <a:avLst/>
          </a:prstGeom>
        </p:spPr>
      </p:pic>
      <p:cxnSp>
        <p:nvCxnSpPr>
          <p:cNvPr id="55" name="Straight Arrow Connector 54">
            <a:extLst>
              <a:ext uri="{FF2B5EF4-FFF2-40B4-BE49-F238E27FC236}">
                <a16:creationId xmlns:a16="http://schemas.microsoft.com/office/drawing/2014/main" id="{26B904E1-7127-49F0-95B7-ED39A5E9BA35}"/>
              </a:ext>
            </a:extLst>
          </p:cNvPr>
          <p:cNvCxnSpPr>
            <a:cxnSpLocks/>
          </p:cNvCxnSpPr>
          <p:nvPr/>
        </p:nvCxnSpPr>
        <p:spPr>
          <a:xfrm>
            <a:off x="7786935" y="1156746"/>
            <a:ext cx="336235"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descr="A picture containing metalware, toy, gear&#10;&#10;Description automatically generated">
            <a:extLst>
              <a:ext uri="{FF2B5EF4-FFF2-40B4-BE49-F238E27FC236}">
                <a16:creationId xmlns:a16="http://schemas.microsoft.com/office/drawing/2014/main" id="{FBCF1EF5-22BE-444F-9166-5644A0D370A4}"/>
              </a:ext>
            </a:extLst>
          </p:cNvPr>
          <p:cNvPicPr>
            <a:picLocks noChangeAspect="1"/>
          </p:cNvPicPr>
          <p:nvPr/>
        </p:nvPicPr>
        <p:blipFill rotWithShape="1">
          <a:blip r:embed="rId11">
            <a:extLst>
              <a:ext uri="{28A0092B-C50C-407E-A947-70E740481C1C}">
                <a14:useLocalDpi xmlns:a14="http://schemas.microsoft.com/office/drawing/2010/main" val="0"/>
              </a:ext>
            </a:extLst>
          </a:blip>
          <a:srcRect l="31419" t="31580" r="27255" b="24957"/>
          <a:stretch/>
        </p:blipFill>
        <p:spPr>
          <a:xfrm rot="21199688">
            <a:off x="10425383" y="2470778"/>
            <a:ext cx="1501199" cy="1183539"/>
          </a:xfrm>
          <a:prstGeom prst="rect">
            <a:avLst/>
          </a:prstGeom>
        </p:spPr>
      </p:pic>
      <p:pic>
        <p:nvPicPr>
          <p:cNvPr id="67" name="Picture 66">
            <a:extLst>
              <a:ext uri="{FF2B5EF4-FFF2-40B4-BE49-F238E27FC236}">
                <a16:creationId xmlns:a16="http://schemas.microsoft.com/office/drawing/2014/main" id="{3E7B1FCC-AE2A-4411-B6C6-40C19AE03934}"/>
              </a:ext>
            </a:extLst>
          </p:cNvPr>
          <p:cNvPicPr>
            <a:picLocks noChangeAspect="1"/>
          </p:cNvPicPr>
          <p:nvPr/>
        </p:nvPicPr>
        <p:blipFill rotWithShape="1">
          <a:blip r:embed="rId8"/>
          <a:srcRect l="16719" t="53812" r="55388" b="10925"/>
          <a:stretch/>
        </p:blipFill>
        <p:spPr>
          <a:xfrm rot="5400000">
            <a:off x="4951849" y="2820030"/>
            <a:ext cx="1036342" cy="982137"/>
          </a:xfrm>
          <a:prstGeom prst="rect">
            <a:avLst/>
          </a:prstGeom>
        </p:spPr>
      </p:pic>
      <p:sp>
        <p:nvSpPr>
          <p:cNvPr id="68" name="TextBox 67">
            <a:extLst>
              <a:ext uri="{FF2B5EF4-FFF2-40B4-BE49-F238E27FC236}">
                <a16:creationId xmlns:a16="http://schemas.microsoft.com/office/drawing/2014/main" id="{D20B2E24-82C2-4640-89C9-BC81F068D5CD}"/>
              </a:ext>
            </a:extLst>
          </p:cNvPr>
          <p:cNvSpPr txBox="1"/>
          <p:nvPr/>
        </p:nvSpPr>
        <p:spPr>
          <a:xfrm>
            <a:off x="5957688" y="2905559"/>
            <a:ext cx="802341" cy="646331"/>
          </a:xfrm>
          <a:prstGeom prst="rect">
            <a:avLst/>
          </a:prstGeom>
          <a:noFill/>
        </p:spPr>
        <p:txBody>
          <a:bodyPr wrap="square" rtlCol="0">
            <a:spAutoFit/>
          </a:bodyPr>
          <a:lstStyle/>
          <a:p>
            <a:r>
              <a:rPr lang="en-US" sz="1200" dirty="0"/>
              <a:t>Upper Stepper Motor</a:t>
            </a:r>
          </a:p>
        </p:txBody>
      </p:sp>
      <p:sp>
        <p:nvSpPr>
          <p:cNvPr id="70" name="TextBox 69">
            <a:extLst>
              <a:ext uri="{FF2B5EF4-FFF2-40B4-BE49-F238E27FC236}">
                <a16:creationId xmlns:a16="http://schemas.microsoft.com/office/drawing/2014/main" id="{922E2FC0-F60B-46D8-92D6-E86AD21D7722}"/>
              </a:ext>
            </a:extLst>
          </p:cNvPr>
          <p:cNvSpPr txBox="1"/>
          <p:nvPr/>
        </p:nvSpPr>
        <p:spPr>
          <a:xfrm>
            <a:off x="5943496" y="5733713"/>
            <a:ext cx="951595" cy="646331"/>
          </a:xfrm>
          <a:prstGeom prst="rect">
            <a:avLst/>
          </a:prstGeom>
          <a:noFill/>
        </p:spPr>
        <p:txBody>
          <a:bodyPr wrap="square" rtlCol="0">
            <a:spAutoFit/>
          </a:bodyPr>
          <a:lstStyle/>
          <a:p>
            <a:r>
              <a:rPr lang="en-US" sz="1200" dirty="0"/>
              <a:t>Lower Stepper Motor</a:t>
            </a:r>
          </a:p>
        </p:txBody>
      </p:sp>
      <p:sp>
        <p:nvSpPr>
          <p:cNvPr id="71" name="TextBox 70">
            <a:extLst>
              <a:ext uri="{FF2B5EF4-FFF2-40B4-BE49-F238E27FC236}">
                <a16:creationId xmlns:a16="http://schemas.microsoft.com/office/drawing/2014/main" id="{B224A725-A0AF-40D1-8554-223E6449226C}"/>
              </a:ext>
            </a:extLst>
          </p:cNvPr>
          <p:cNvSpPr txBox="1"/>
          <p:nvPr/>
        </p:nvSpPr>
        <p:spPr>
          <a:xfrm>
            <a:off x="11170178" y="6045664"/>
            <a:ext cx="951595" cy="461665"/>
          </a:xfrm>
          <a:prstGeom prst="rect">
            <a:avLst/>
          </a:prstGeom>
          <a:noFill/>
        </p:spPr>
        <p:txBody>
          <a:bodyPr wrap="square" rtlCol="0">
            <a:spAutoFit/>
          </a:bodyPr>
          <a:lstStyle/>
          <a:p>
            <a:r>
              <a:rPr lang="en-US" sz="1200" dirty="0"/>
              <a:t>Front Limit Switch</a:t>
            </a:r>
          </a:p>
        </p:txBody>
      </p:sp>
      <p:sp>
        <p:nvSpPr>
          <p:cNvPr id="72" name="TextBox 71">
            <a:extLst>
              <a:ext uri="{FF2B5EF4-FFF2-40B4-BE49-F238E27FC236}">
                <a16:creationId xmlns:a16="http://schemas.microsoft.com/office/drawing/2014/main" id="{78BA5452-6197-4486-8B64-769A3CEED3D5}"/>
              </a:ext>
            </a:extLst>
          </p:cNvPr>
          <p:cNvSpPr txBox="1"/>
          <p:nvPr/>
        </p:nvSpPr>
        <p:spPr>
          <a:xfrm>
            <a:off x="8625305" y="6026981"/>
            <a:ext cx="951595" cy="461665"/>
          </a:xfrm>
          <a:prstGeom prst="rect">
            <a:avLst/>
          </a:prstGeom>
          <a:noFill/>
        </p:spPr>
        <p:txBody>
          <a:bodyPr wrap="square" rtlCol="0">
            <a:spAutoFit/>
          </a:bodyPr>
          <a:lstStyle/>
          <a:p>
            <a:r>
              <a:rPr lang="en-US" sz="1200" dirty="0"/>
              <a:t>Rear Limit Switch</a:t>
            </a:r>
          </a:p>
        </p:txBody>
      </p:sp>
      <p:sp>
        <p:nvSpPr>
          <p:cNvPr id="73" name="TextBox 72">
            <a:extLst>
              <a:ext uri="{FF2B5EF4-FFF2-40B4-BE49-F238E27FC236}">
                <a16:creationId xmlns:a16="http://schemas.microsoft.com/office/drawing/2014/main" id="{FD476F12-FF68-452E-8CDC-2A694289EE09}"/>
              </a:ext>
            </a:extLst>
          </p:cNvPr>
          <p:cNvSpPr txBox="1"/>
          <p:nvPr/>
        </p:nvSpPr>
        <p:spPr>
          <a:xfrm>
            <a:off x="11082549" y="5219206"/>
            <a:ext cx="650730" cy="461665"/>
          </a:xfrm>
          <a:prstGeom prst="rect">
            <a:avLst/>
          </a:prstGeom>
          <a:noFill/>
        </p:spPr>
        <p:txBody>
          <a:bodyPr wrap="square" rtlCol="0">
            <a:spAutoFit/>
          </a:bodyPr>
          <a:lstStyle/>
          <a:p>
            <a:r>
              <a:rPr lang="en-US" sz="1200" dirty="0"/>
              <a:t>Purge Button</a:t>
            </a:r>
          </a:p>
        </p:txBody>
      </p:sp>
      <p:sp>
        <p:nvSpPr>
          <p:cNvPr id="74" name="TextBox 73">
            <a:extLst>
              <a:ext uri="{FF2B5EF4-FFF2-40B4-BE49-F238E27FC236}">
                <a16:creationId xmlns:a16="http://schemas.microsoft.com/office/drawing/2014/main" id="{E8E0A532-8E95-422A-A58C-7CAD44D4153A}"/>
              </a:ext>
            </a:extLst>
          </p:cNvPr>
          <p:cNvSpPr txBox="1"/>
          <p:nvPr/>
        </p:nvSpPr>
        <p:spPr>
          <a:xfrm>
            <a:off x="9837662" y="2608254"/>
            <a:ext cx="650730" cy="276999"/>
          </a:xfrm>
          <a:prstGeom prst="rect">
            <a:avLst/>
          </a:prstGeom>
          <a:noFill/>
        </p:spPr>
        <p:txBody>
          <a:bodyPr wrap="square" rtlCol="0">
            <a:spAutoFit/>
          </a:bodyPr>
          <a:lstStyle/>
          <a:p>
            <a:r>
              <a:rPr lang="en-US" sz="1200" dirty="0"/>
              <a:t>Pumps</a:t>
            </a:r>
          </a:p>
        </p:txBody>
      </p:sp>
      <p:sp>
        <p:nvSpPr>
          <p:cNvPr id="75" name="TextBox 74">
            <a:extLst>
              <a:ext uri="{FF2B5EF4-FFF2-40B4-BE49-F238E27FC236}">
                <a16:creationId xmlns:a16="http://schemas.microsoft.com/office/drawing/2014/main" id="{3B0B20F5-4183-4E11-81E3-26D892B4174E}"/>
              </a:ext>
            </a:extLst>
          </p:cNvPr>
          <p:cNvSpPr txBox="1"/>
          <p:nvPr/>
        </p:nvSpPr>
        <p:spPr>
          <a:xfrm>
            <a:off x="11390964" y="2394430"/>
            <a:ext cx="353456" cy="276999"/>
          </a:xfrm>
          <a:prstGeom prst="rect">
            <a:avLst/>
          </a:prstGeom>
          <a:noFill/>
        </p:spPr>
        <p:txBody>
          <a:bodyPr wrap="square" rtlCol="0">
            <a:spAutoFit/>
          </a:bodyPr>
          <a:lstStyle/>
          <a:p>
            <a:r>
              <a:rPr lang="en-US" sz="1200" b="1" dirty="0">
                <a:solidFill>
                  <a:schemeClr val="accent2"/>
                </a:solidFill>
              </a:rPr>
              <a:t>P1</a:t>
            </a:r>
          </a:p>
        </p:txBody>
      </p:sp>
      <p:sp>
        <p:nvSpPr>
          <p:cNvPr id="77" name="TextBox 76">
            <a:extLst>
              <a:ext uri="{FF2B5EF4-FFF2-40B4-BE49-F238E27FC236}">
                <a16:creationId xmlns:a16="http://schemas.microsoft.com/office/drawing/2014/main" id="{11026B88-48BD-4600-95C9-CF2C3FB0458C}"/>
              </a:ext>
            </a:extLst>
          </p:cNvPr>
          <p:cNvSpPr txBox="1"/>
          <p:nvPr/>
        </p:nvSpPr>
        <p:spPr>
          <a:xfrm>
            <a:off x="11101940" y="2365946"/>
            <a:ext cx="353456" cy="276999"/>
          </a:xfrm>
          <a:prstGeom prst="rect">
            <a:avLst/>
          </a:prstGeom>
          <a:noFill/>
        </p:spPr>
        <p:txBody>
          <a:bodyPr wrap="square" rtlCol="0">
            <a:spAutoFit/>
          </a:bodyPr>
          <a:lstStyle/>
          <a:p>
            <a:r>
              <a:rPr lang="en-US" sz="1200" b="1" dirty="0">
                <a:solidFill>
                  <a:schemeClr val="accent2"/>
                </a:solidFill>
              </a:rPr>
              <a:t>P2</a:t>
            </a:r>
          </a:p>
        </p:txBody>
      </p:sp>
      <p:sp>
        <p:nvSpPr>
          <p:cNvPr id="81" name="TextBox 80">
            <a:extLst>
              <a:ext uri="{FF2B5EF4-FFF2-40B4-BE49-F238E27FC236}">
                <a16:creationId xmlns:a16="http://schemas.microsoft.com/office/drawing/2014/main" id="{935535C6-F9B6-4E22-A281-5F03C1A9F205}"/>
              </a:ext>
            </a:extLst>
          </p:cNvPr>
          <p:cNvSpPr txBox="1"/>
          <p:nvPr/>
        </p:nvSpPr>
        <p:spPr>
          <a:xfrm>
            <a:off x="10816722" y="2342722"/>
            <a:ext cx="353456" cy="276999"/>
          </a:xfrm>
          <a:prstGeom prst="rect">
            <a:avLst/>
          </a:prstGeom>
          <a:noFill/>
        </p:spPr>
        <p:txBody>
          <a:bodyPr wrap="square" rtlCol="0">
            <a:spAutoFit/>
          </a:bodyPr>
          <a:lstStyle/>
          <a:p>
            <a:r>
              <a:rPr lang="en-US" sz="1200" b="1" dirty="0">
                <a:solidFill>
                  <a:schemeClr val="accent2"/>
                </a:solidFill>
              </a:rPr>
              <a:t>P3</a:t>
            </a:r>
          </a:p>
        </p:txBody>
      </p:sp>
      <p:sp>
        <p:nvSpPr>
          <p:cNvPr id="84" name="TextBox 83">
            <a:extLst>
              <a:ext uri="{FF2B5EF4-FFF2-40B4-BE49-F238E27FC236}">
                <a16:creationId xmlns:a16="http://schemas.microsoft.com/office/drawing/2014/main" id="{F3C46080-584F-4CBB-BCE5-DEB4BA498942}"/>
              </a:ext>
            </a:extLst>
          </p:cNvPr>
          <p:cNvSpPr txBox="1"/>
          <p:nvPr/>
        </p:nvSpPr>
        <p:spPr>
          <a:xfrm>
            <a:off x="10549390" y="2324880"/>
            <a:ext cx="353456" cy="276999"/>
          </a:xfrm>
          <a:prstGeom prst="rect">
            <a:avLst/>
          </a:prstGeom>
          <a:noFill/>
        </p:spPr>
        <p:txBody>
          <a:bodyPr wrap="square" rtlCol="0">
            <a:spAutoFit/>
          </a:bodyPr>
          <a:lstStyle/>
          <a:p>
            <a:r>
              <a:rPr lang="en-US" sz="1200" b="1" dirty="0">
                <a:solidFill>
                  <a:schemeClr val="accent2"/>
                </a:solidFill>
              </a:rPr>
              <a:t>P4</a:t>
            </a:r>
          </a:p>
        </p:txBody>
      </p:sp>
      <p:cxnSp>
        <p:nvCxnSpPr>
          <p:cNvPr id="89" name="Straight Arrow Connector 88">
            <a:extLst>
              <a:ext uri="{FF2B5EF4-FFF2-40B4-BE49-F238E27FC236}">
                <a16:creationId xmlns:a16="http://schemas.microsoft.com/office/drawing/2014/main" id="{20CDE6D4-C3D0-4FF6-A1EC-876CDD2D8145}"/>
              </a:ext>
            </a:extLst>
          </p:cNvPr>
          <p:cNvCxnSpPr>
            <a:cxnSpLocks/>
          </p:cNvCxnSpPr>
          <p:nvPr/>
        </p:nvCxnSpPr>
        <p:spPr>
          <a:xfrm>
            <a:off x="5472766" y="3904259"/>
            <a:ext cx="326734" cy="3482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F2974CF-A5C8-4BB0-9BFF-7C0B93950BE3}"/>
              </a:ext>
            </a:extLst>
          </p:cNvPr>
          <p:cNvCxnSpPr>
            <a:cxnSpLocks/>
          </p:cNvCxnSpPr>
          <p:nvPr/>
        </p:nvCxnSpPr>
        <p:spPr>
          <a:xfrm flipV="1">
            <a:off x="5472766" y="5116331"/>
            <a:ext cx="353569" cy="2695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1D10134-C112-424E-A214-3B9E5E324847}"/>
              </a:ext>
            </a:extLst>
          </p:cNvPr>
          <p:cNvCxnSpPr>
            <a:cxnSpLocks/>
          </p:cNvCxnSpPr>
          <p:nvPr/>
        </p:nvCxnSpPr>
        <p:spPr>
          <a:xfrm flipH="1" flipV="1">
            <a:off x="9818037" y="5246215"/>
            <a:ext cx="139308" cy="6473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18CCEBE-27C1-49BE-8367-C27CD8B50EE2}"/>
              </a:ext>
            </a:extLst>
          </p:cNvPr>
          <p:cNvCxnSpPr>
            <a:cxnSpLocks/>
          </p:cNvCxnSpPr>
          <p:nvPr/>
        </p:nvCxnSpPr>
        <p:spPr>
          <a:xfrm flipH="1" flipV="1">
            <a:off x="10045062" y="4912963"/>
            <a:ext cx="853786" cy="10020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D7599C7-4113-4F38-A603-46929BE9F7D9}"/>
              </a:ext>
            </a:extLst>
          </p:cNvPr>
          <p:cNvCxnSpPr>
            <a:cxnSpLocks/>
          </p:cNvCxnSpPr>
          <p:nvPr/>
        </p:nvCxnSpPr>
        <p:spPr>
          <a:xfrm flipH="1" flipV="1">
            <a:off x="10023885" y="4633354"/>
            <a:ext cx="878961" cy="2587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C3B4E67-A465-4687-8625-BC67F479E462}"/>
              </a:ext>
            </a:extLst>
          </p:cNvPr>
          <p:cNvCxnSpPr>
            <a:cxnSpLocks/>
          </p:cNvCxnSpPr>
          <p:nvPr/>
        </p:nvCxnSpPr>
        <p:spPr>
          <a:xfrm flipH="1">
            <a:off x="10023886" y="3549855"/>
            <a:ext cx="1367078" cy="15295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DF7D5B8-E803-44AA-BC1B-2933DB1CF18D}"/>
              </a:ext>
            </a:extLst>
          </p:cNvPr>
          <p:cNvCxnSpPr>
            <a:cxnSpLocks/>
          </p:cNvCxnSpPr>
          <p:nvPr/>
        </p:nvCxnSpPr>
        <p:spPr>
          <a:xfrm flipH="1">
            <a:off x="10045061" y="3500250"/>
            <a:ext cx="1192284" cy="4249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D8A7B6F-6D5A-4BD0-9F79-3C8E498DF927}"/>
              </a:ext>
            </a:extLst>
          </p:cNvPr>
          <p:cNvCxnSpPr>
            <a:cxnSpLocks/>
          </p:cNvCxnSpPr>
          <p:nvPr/>
        </p:nvCxnSpPr>
        <p:spPr>
          <a:xfrm flipH="1">
            <a:off x="10045062" y="3459184"/>
            <a:ext cx="923183" cy="70341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CB1CFEA-4E31-489F-A08B-8632B873C011}"/>
              </a:ext>
            </a:extLst>
          </p:cNvPr>
          <p:cNvCxnSpPr>
            <a:cxnSpLocks/>
          </p:cNvCxnSpPr>
          <p:nvPr/>
        </p:nvCxnSpPr>
        <p:spPr>
          <a:xfrm flipH="1">
            <a:off x="10045063" y="3413523"/>
            <a:ext cx="694582" cy="99682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07DEF70-C88B-4346-BD48-017A6B00C383}"/>
              </a:ext>
            </a:extLst>
          </p:cNvPr>
          <p:cNvSpPr txBox="1"/>
          <p:nvPr/>
        </p:nvSpPr>
        <p:spPr>
          <a:xfrm>
            <a:off x="48819" y="140893"/>
            <a:ext cx="3101287" cy="369332"/>
          </a:xfrm>
          <a:prstGeom prst="rect">
            <a:avLst/>
          </a:prstGeom>
          <a:noFill/>
        </p:spPr>
        <p:txBody>
          <a:bodyPr wrap="square">
            <a:spAutoFit/>
          </a:bodyPr>
          <a:lstStyle/>
          <a:p>
            <a:r>
              <a:rPr lang="en-US" sz="1800" b="1" dirty="0"/>
              <a:t>G: PCB Wiring/Assembly</a:t>
            </a:r>
          </a:p>
        </p:txBody>
      </p:sp>
      <p:cxnSp>
        <p:nvCxnSpPr>
          <p:cNvPr id="86" name="Straight Arrow Connector 85">
            <a:extLst>
              <a:ext uri="{FF2B5EF4-FFF2-40B4-BE49-F238E27FC236}">
                <a16:creationId xmlns:a16="http://schemas.microsoft.com/office/drawing/2014/main" id="{8F10D55B-5B77-49E6-B3E5-27EC8B079241}"/>
              </a:ext>
            </a:extLst>
          </p:cNvPr>
          <p:cNvCxnSpPr>
            <a:cxnSpLocks/>
          </p:cNvCxnSpPr>
          <p:nvPr/>
        </p:nvCxnSpPr>
        <p:spPr>
          <a:xfrm flipV="1">
            <a:off x="9734425" y="1351149"/>
            <a:ext cx="415196" cy="1890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4DF6B45-21C9-4806-8ABE-9CF22B924499}"/>
              </a:ext>
            </a:extLst>
          </p:cNvPr>
          <p:cNvSpPr txBox="1"/>
          <p:nvPr/>
        </p:nvSpPr>
        <p:spPr>
          <a:xfrm>
            <a:off x="6666549" y="2203056"/>
            <a:ext cx="3028222" cy="830997"/>
          </a:xfrm>
          <a:prstGeom prst="rect">
            <a:avLst/>
          </a:prstGeom>
          <a:noFill/>
        </p:spPr>
        <p:txBody>
          <a:bodyPr wrap="square" rtlCol="0">
            <a:spAutoFit/>
          </a:bodyPr>
          <a:lstStyle/>
          <a:p>
            <a:r>
              <a:rPr lang="en-US" sz="1200" dirty="0"/>
              <a:t>Set the VREF of your drivers to match your stepper motor’s recommended current. Adjust with the </a:t>
            </a:r>
            <a:r>
              <a:rPr lang="en-US" sz="1200" b="1" dirty="0">
                <a:solidFill>
                  <a:schemeClr val="accent2"/>
                </a:solidFill>
              </a:rPr>
              <a:t>screw potentiometer</a:t>
            </a:r>
            <a:r>
              <a:rPr lang="en-US" sz="1200" dirty="0"/>
              <a:t>, and a multimeter</a:t>
            </a:r>
          </a:p>
        </p:txBody>
      </p:sp>
      <p:pic>
        <p:nvPicPr>
          <p:cNvPr id="92" name="Picture 91" descr="Logo&#10;&#10;Description automatically generated">
            <a:extLst>
              <a:ext uri="{FF2B5EF4-FFF2-40B4-BE49-F238E27FC236}">
                <a16:creationId xmlns:a16="http://schemas.microsoft.com/office/drawing/2014/main" id="{D6F7C0A5-AF00-4BBB-8A2F-1CF0281B04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43444" y="2137796"/>
            <a:ext cx="702433" cy="961515"/>
          </a:xfrm>
          <a:prstGeom prst="rect">
            <a:avLst/>
          </a:prstGeom>
        </p:spPr>
      </p:pic>
      <p:cxnSp>
        <p:nvCxnSpPr>
          <p:cNvPr id="97" name="Straight Arrow Connector 96">
            <a:extLst>
              <a:ext uri="{FF2B5EF4-FFF2-40B4-BE49-F238E27FC236}">
                <a16:creationId xmlns:a16="http://schemas.microsoft.com/office/drawing/2014/main" id="{20A24354-414F-4718-A565-25D329995114}"/>
              </a:ext>
            </a:extLst>
          </p:cNvPr>
          <p:cNvCxnSpPr>
            <a:cxnSpLocks/>
          </p:cNvCxnSpPr>
          <p:nvPr/>
        </p:nvCxnSpPr>
        <p:spPr>
          <a:xfrm flipH="1">
            <a:off x="7273056" y="2869316"/>
            <a:ext cx="580334" cy="16050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4036470-A96C-4EA7-AF33-8B838EAB8E9A}"/>
              </a:ext>
            </a:extLst>
          </p:cNvPr>
          <p:cNvCxnSpPr>
            <a:cxnSpLocks/>
          </p:cNvCxnSpPr>
          <p:nvPr/>
        </p:nvCxnSpPr>
        <p:spPr>
          <a:xfrm flipH="1">
            <a:off x="7325559" y="2876171"/>
            <a:ext cx="537309" cy="23700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227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380467" y="2248346"/>
            <a:ext cx="31012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2248346"/>
            <a:ext cx="470000" cy="769441"/>
          </a:xfrm>
          <a:prstGeom prst="rect">
            <a:avLst/>
          </a:prstGeom>
          <a:noFill/>
        </p:spPr>
        <p:txBody>
          <a:bodyPr wrap="none" rtlCol="0">
            <a:spAutoFit/>
          </a:bodyPr>
          <a:lstStyle/>
          <a:p>
            <a:r>
              <a:rPr lang="en-US" sz="4400" b="1" dirty="0"/>
              <a:t>1</a:t>
            </a:r>
          </a:p>
        </p:txBody>
      </p:sp>
      <p:pic>
        <p:nvPicPr>
          <p:cNvPr id="2" name="Picture 1">
            <a:extLst>
              <a:ext uri="{FF2B5EF4-FFF2-40B4-BE49-F238E27FC236}">
                <a16:creationId xmlns:a16="http://schemas.microsoft.com/office/drawing/2014/main" id="{5C08D6B2-AF9B-4D05-B695-C59CD3AA1242}"/>
              </a:ext>
            </a:extLst>
          </p:cNvPr>
          <p:cNvPicPr>
            <a:picLocks noChangeAspect="1"/>
          </p:cNvPicPr>
          <p:nvPr/>
        </p:nvPicPr>
        <p:blipFill rotWithShape="1">
          <a:blip r:embed="rId3"/>
          <a:srcRect l="20335" t="13295" r="20143" b="18376"/>
          <a:stretch/>
        </p:blipFill>
        <p:spPr>
          <a:xfrm>
            <a:off x="1058937" y="614148"/>
            <a:ext cx="1737592" cy="1495268"/>
          </a:xfrm>
          <a:prstGeom prst="rect">
            <a:avLst/>
          </a:prstGeom>
        </p:spPr>
      </p:pic>
      <p:pic>
        <p:nvPicPr>
          <p:cNvPr id="3" name="Picture 2">
            <a:extLst>
              <a:ext uri="{FF2B5EF4-FFF2-40B4-BE49-F238E27FC236}">
                <a16:creationId xmlns:a16="http://schemas.microsoft.com/office/drawing/2014/main" id="{CBEDB877-F163-48E3-8E24-4B29C3CB7180}"/>
              </a:ext>
            </a:extLst>
          </p:cNvPr>
          <p:cNvPicPr>
            <a:picLocks noChangeAspect="1"/>
          </p:cNvPicPr>
          <p:nvPr/>
        </p:nvPicPr>
        <p:blipFill rotWithShape="1">
          <a:blip r:embed="rId4"/>
          <a:srcRect l="22962" t="8889" r="11108" b="7521"/>
          <a:stretch/>
        </p:blipFill>
        <p:spPr>
          <a:xfrm>
            <a:off x="188558" y="4436686"/>
            <a:ext cx="2547578" cy="2421314"/>
          </a:xfrm>
          <a:prstGeom prst="rect">
            <a:avLst/>
          </a:prstGeom>
        </p:spPr>
      </p:pic>
      <p:pic>
        <p:nvPicPr>
          <p:cNvPr id="4" name="Picture 3">
            <a:extLst>
              <a:ext uri="{FF2B5EF4-FFF2-40B4-BE49-F238E27FC236}">
                <a16:creationId xmlns:a16="http://schemas.microsoft.com/office/drawing/2014/main" id="{4FB314E2-C9B3-486B-8CB1-2594A5ED0C70}"/>
              </a:ext>
            </a:extLst>
          </p:cNvPr>
          <p:cNvPicPr>
            <a:picLocks noChangeAspect="1"/>
          </p:cNvPicPr>
          <p:nvPr/>
        </p:nvPicPr>
        <p:blipFill rotWithShape="1">
          <a:blip r:embed="rId5"/>
          <a:srcRect l="22257" t="18205" r="12454" b="22650"/>
          <a:stretch/>
        </p:blipFill>
        <p:spPr>
          <a:xfrm>
            <a:off x="3282537" y="4854177"/>
            <a:ext cx="2950715" cy="2003823"/>
          </a:xfrm>
          <a:prstGeom prst="rect">
            <a:avLst/>
          </a:prstGeom>
        </p:spPr>
      </p:pic>
      <p:cxnSp>
        <p:nvCxnSpPr>
          <p:cNvPr id="60" name="Straight Arrow Connector 59">
            <a:extLst>
              <a:ext uri="{FF2B5EF4-FFF2-40B4-BE49-F238E27FC236}">
                <a16:creationId xmlns:a16="http://schemas.microsoft.com/office/drawing/2014/main" id="{61A27A8F-7C54-4040-9600-F50BA66BE499}"/>
              </a:ext>
            </a:extLst>
          </p:cNvPr>
          <p:cNvCxnSpPr>
            <a:cxnSpLocks/>
          </p:cNvCxnSpPr>
          <p:nvPr/>
        </p:nvCxnSpPr>
        <p:spPr>
          <a:xfrm>
            <a:off x="2838119" y="5876450"/>
            <a:ext cx="452606"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9ECBA6A-B60D-49B8-9158-DF18DE48B869}"/>
              </a:ext>
            </a:extLst>
          </p:cNvPr>
          <p:cNvSpPr txBox="1"/>
          <p:nvPr/>
        </p:nvSpPr>
        <p:spPr>
          <a:xfrm>
            <a:off x="2988149" y="4271881"/>
            <a:ext cx="3621277" cy="461665"/>
          </a:xfrm>
          <a:prstGeom prst="rect">
            <a:avLst/>
          </a:prstGeom>
          <a:noFill/>
        </p:spPr>
        <p:txBody>
          <a:bodyPr wrap="square" rtlCol="0">
            <a:spAutoFit/>
          </a:bodyPr>
          <a:lstStyle/>
          <a:p>
            <a:r>
              <a:rPr lang="en-US" sz="1200" dirty="0"/>
              <a:t>Solder in the electrical components. Make note of the orientation of the </a:t>
            </a:r>
            <a:r>
              <a:rPr lang="en-US" sz="1200" b="1" dirty="0">
                <a:solidFill>
                  <a:schemeClr val="accent2"/>
                </a:solidFill>
              </a:rPr>
              <a:t>Darlington Array</a:t>
            </a:r>
            <a:r>
              <a:rPr lang="en-US" sz="1200" dirty="0"/>
              <a:t>, and the </a:t>
            </a:r>
            <a:r>
              <a:rPr lang="en-US" sz="1200" b="1" dirty="0">
                <a:solidFill>
                  <a:schemeClr val="accent2"/>
                </a:solidFill>
              </a:rPr>
              <a:t>Pico</a:t>
            </a:r>
            <a:r>
              <a:rPr lang="en-US" sz="1200" dirty="0"/>
              <a:t>.</a:t>
            </a:r>
          </a:p>
        </p:txBody>
      </p:sp>
      <p:cxnSp>
        <p:nvCxnSpPr>
          <p:cNvPr id="64" name="Straight Arrow Connector 63">
            <a:extLst>
              <a:ext uri="{FF2B5EF4-FFF2-40B4-BE49-F238E27FC236}">
                <a16:creationId xmlns:a16="http://schemas.microsoft.com/office/drawing/2014/main" id="{5FA3B88A-2B6F-4C50-8A96-3251F2880170}"/>
              </a:ext>
            </a:extLst>
          </p:cNvPr>
          <p:cNvCxnSpPr>
            <a:cxnSpLocks/>
            <a:stCxn id="63" idx="2"/>
          </p:cNvCxnSpPr>
          <p:nvPr/>
        </p:nvCxnSpPr>
        <p:spPr>
          <a:xfrm>
            <a:off x="4798788" y="4733546"/>
            <a:ext cx="376131" cy="639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CF6226-3815-45CE-86CC-3C2A5590D06A}"/>
              </a:ext>
            </a:extLst>
          </p:cNvPr>
          <p:cNvCxnSpPr>
            <a:cxnSpLocks/>
          </p:cNvCxnSpPr>
          <p:nvPr/>
        </p:nvCxnSpPr>
        <p:spPr>
          <a:xfrm flipH="1">
            <a:off x="5108298" y="4711463"/>
            <a:ext cx="827190" cy="109821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07DEF70-C88B-4346-BD48-017A6B00C383}"/>
              </a:ext>
            </a:extLst>
          </p:cNvPr>
          <p:cNvSpPr txBox="1"/>
          <p:nvPr/>
        </p:nvSpPr>
        <p:spPr>
          <a:xfrm>
            <a:off x="48819" y="140893"/>
            <a:ext cx="3101287" cy="369332"/>
          </a:xfrm>
          <a:prstGeom prst="rect">
            <a:avLst/>
          </a:prstGeom>
          <a:noFill/>
        </p:spPr>
        <p:txBody>
          <a:bodyPr wrap="square">
            <a:spAutoFit/>
          </a:bodyPr>
          <a:lstStyle/>
          <a:p>
            <a:r>
              <a:rPr lang="en-US" sz="1800" b="1" dirty="0"/>
              <a:t>G: PCB Wiring/Assembly</a:t>
            </a:r>
          </a:p>
        </p:txBody>
      </p:sp>
      <p:pic>
        <p:nvPicPr>
          <p:cNvPr id="101" name="Picture 100">
            <a:extLst>
              <a:ext uri="{FF2B5EF4-FFF2-40B4-BE49-F238E27FC236}">
                <a16:creationId xmlns:a16="http://schemas.microsoft.com/office/drawing/2014/main" id="{D5098837-03D2-4B4F-B593-321F0AD6747E}"/>
              </a:ext>
            </a:extLst>
          </p:cNvPr>
          <p:cNvPicPr>
            <a:picLocks noChangeAspect="1"/>
          </p:cNvPicPr>
          <p:nvPr/>
        </p:nvPicPr>
        <p:blipFill rotWithShape="1">
          <a:blip r:embed="rId6"/>
          <a:srcRect l="11843" t="34749" r="4046" b="38192"/>
          <a:stretch/>
        </p:blipFill>
        <p:spPr>
          <a:xfrm>
            <a:off x="4333967" y="1862387"/>
            <a:ext cx="3168952" cy="764239"/>
          </a:xfrm>
          <a:prstGeom prst="rect">
            <a:avLst/>
          </a:prstGeom>
        </p:spPr>
      </p:pic>
      <p:pic>
        <p:nvPicPr>
          <p:cNvPr id="130" name="Picture 129">
            <a:extLst>
              <a:ext uri="{FF2B5EF4-FFF2-40B4-BE49-F238E27FC236}">
                <a16:creationId xmlns:a16="http://schemas.microsoft.com/office/drawing/2014/main" id="{C5634218-0631-4644-B049-8D334D202595}"/>
              </a:ext>
            </a:extLst>
          </p:cNvPr>
          <p:cNvPicPr>
            <a:picLocks noChangeAspect="1"/>
          </p:cNvPicPr>
          <p:nvPr/>
        </p:nvPicPr>
        <p:blipFill rotWithShape="1">
          <a:blip r:embed="rId7"/>
          <a:srcRect l="11843" t="35825" r="4688" b="41793"/>
          <a:stretch/>
        </p:blipFill>
        <p:spPr>
          <a:xfrm>
            <a:off x="8186660" y="1831948"/>
            <a:ext cx="3390683" cy="681589"/>
          </a:xfrm>
          <a:prstGeom prst="rect">
            <a:avLst/>
          </a:prstGeom>
        </p:spPr>
      </p:pic>
      <p:cxnSp>
        <p:nvCxnSpPr>
          <p:cNvPr id="131" name="Straight Arrow Connector 130">
            <a:extLst>
              <a:ext uri="{FF2B5EF4-FFF2-40B4-BE49-F238E27FC236}">
                <a16:creationId xmlns:a16="http://schemas.microsoft.com/office/drawing/2014/main" id="{E74F9657-A67D-466B-B85E-39B4E3A3EB75}"/>
              </a:ext>
            </a:extLst>
          </p:cNvPr>
          <p:cNvCxnSpPr>
            <a:cxnSpLocks/>
          </p:cNvCxnSpPr>
          <p:nvPr/>
        </p:nvCxnSpPr>
        <p:spPr>
          <a:xfrm flipV="1">
            <a:off x="5372138" y="2574214"/>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D7BDC23-01CD-4B3A-99B4-B62D289C50AC}"/>
              </a:ext>
            </a:extLst>
          </p:cNvPr>
          <p:cNvCxnSpPr>
            <a:cxnSpLocks/>
          </p:cNvCxnSpPr>
          <p:nvPr/>
        </p:nvCxnSpPr>
        <p:spPr>
          <a:xfrm flipV="1">
            <a:off x="6039584" y="2574214"/>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1BC13374-9E43-48C9-BCE6-7FD1A4855F61}"/>
              </a:ext>
            </a:extLst>
          </p:cNvPr>
          <p:cNvCxnSpPr>
            <a:cxnSpLocks/>
          </p:cNvCxnSpPr>
          <p:nvPr/>
        </p:nvCxnSpPr>
        <p:spPr>
          <a:xfrm flipV="1">
            <a:off x="6483393" y="2568870"/>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54981BD-0C74-4ECF-A03B-5EACE548B04D}"/>
              </a:ext>
            </a:extLst>
          </p:cNvPr>
          <p:cNvCxnSpPr>
            <a:cxnSpLocks/>
          </p:cNvCxnSpPr>
          <p:nvPr/>
        </p:nvCxnSpPr>
        <p:spPr>
          <a:xfrm flipV="1">
            <a:off x="6835411" y="2568870"/>
            <a:ext cx="73084" cy="11551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2D15072B-C6EC-4F2B-885D-CBF1C9C09FB0}"/>
              </a:ext>
            </a:extLst>
          </p:cNvPr>
          <p:cNvCxnSpPr>
            <a:cxnSpLocks/>
          </p:cNvCxnSpPr>
          <p:nvPr/>
        </p:nvCxnSpPr>
        <p:spPr>
          <a:xfrm flipV="1">
            <a:off x="10548899" y="2477294"/>
            <a:ext cx="0" cy="196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09636517-5257-4B7E-9C2B-F991FB7756DC}"/>
              </a:ext>
            </a:extLst>
          </p:cNvPr>
          <p:cNvCxnSpPr>
            <a:cxnSpLocks/>
          </p:cNvCxnSpPr>
          <p:nvPr/>
        </p:nvCxnSpPr>
        <p:spPr>
          <a:xfrm flipH="1" flipV="1">
            <a:off x="9478692" y="2470197"/>
            <a:ext cx="168578" cy="15354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A062EB3-6F34-4173-B016-74940EE7494B}"/>
              </a:ext>
            </a:extLst>
          </p:cNvPr>
          <p:cNvCxnSpPr>
            <a:cxnSpLocks/>
          </p:cNvCxnSpPr>
          <p:nvPr/>
        </p:nvCxnSpPr>
        <p:spPr>
          <a:xfrm flipV="1">
            <a:off x="11025939" y="2502531"/>
            <a:ext cx="67178" cy="4048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07666013-9241-4B93-BB84-81AB138E1338}"/>
              </a:ext>
            </a:extLst>
          </p:cNvPr>
          <p:cNvSpPr txBox="1"/>
          <p:nvPr/>
        </p:nvSpPr>
        <p:spPr>
          <a:xfrm>
            <a:off x="7670704" y="2605378"/>
            <a:ext cx="3496468" cy="461665"/>
          </a:xfrm>
          <a:prstGeom prst="rect">
            <a:avLst/>
          </a:prstGeom>
          <a:noFill/>
        </p:spPr>
        <p:txBody>
          <a:bodyPr wrap="square" rtlCol="0">
            <a:spAutoFit/>
          </a:bodyPr>
          <a:lstStyle/>
          <a:p>
            <a:r>
              <a:rPr lang="en-US" sz="1200" dirty="0"/>
              <a:t>Cut the through pins of the </a:t>
            </a:r>
            <a:r>
              <a:rPr lang="en-US" sz="1200" b="1" dirty="0">
                <a:solidFill>
                  <a:schemeClr val="accent2"/>
                </a:solidFill>
              </a:rPr>
              <a:t>Pico</a:t>
            </a:r>
            <a:r>
              <a:rPr lang="en-US" sz="1200" dirty="0"/>
              <a:t> and </a:t>
            </a:r>
            <a:r>
              <a:rPr lang="en-US" sz="1200" b="1" dirty="0">
                <a:solidFill>
                  <a:schemeClr val="accent2"/>
                </a:solidFill>
              </a:rPr>
              <a:t>stepper drivers</a:t>
            </a:r>
            <a:r>
              <a:rPr lang="en-US" sz="1200" dirty="0"/>
              <a:t>, so that they are in line with the </a:t>
            </a:r>
            <a:r>
              <a:rPr lang="en-US" sz="1200" b="1" dirty="0">
                <a:solidFill>
                  <a:schemeClr val="accent2"/>
                </a:solidFill>
              </a:rPr>
              <a:t>power barrel leads</a:t>
            </a:r>
            <a:r>
              <a:rPr lang="en-US" sz="1200" dirty="0"/>
              <a:t>.</a:t>
            </a:r>
          </a:p>
        </p:txBody>
      </p:sp>
      <p:cxnSp>
        <p:nvCxnSpPr>
          <p:cNvPr id="139" name="Straight Arrow Connector 138">
            <a:extLst>
              <a:ext uri="{FF2B5EF4-FFF2-40B4-BE49-F238E27FC236}">
                <a16:creationId xmlns:a16="http://schemas.microsoft.com/office/drawing/2014/main" id="{7F87236B-7AED-422B-A21B-02985B7B26BB}"/>
              </a:ext>
            </a:extLst>
          </p:cNvPr>
          <p:cNvCxnSpPr>
            <a:cxnSpLocks/>
          </p:cNvCxnSpPr>
          <p:nvPr/>
        </p:nvCxnSpPr>
        <p:spPr>
          <a:xfrm>
            <a:off x="7693802" y="2248524"/>
            <a:ext cx="336235"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F5BB085-23A5-413D-B6CD-7598CEB7C7CC}"/>
              </a:ext>
            </a:extLst>
          </p:cNvPr>
          <p:cNvCxnSpPr>
            <a:cxnSpLocks/>
          </p:cNvCxnSpPr>
          <p:nvPr/>
        </p:nvCxnSpPr>
        <p:spPr>
          <a:xfrm flipV="1">
            <a:off x="9641292" y="2442927"/>
            <a:ext cx="415196" cy="18904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11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817991" y="2079557"/>
            <a:ext cx="67077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6CB6ED70-07C1-4595-97FD-C860358BBE39}"/>
              </a:ext>
            </a:extLst>
          </p:cNvPr>
          <p:cNvSpPr txBox="1"/>
          <p:nvPr/>
        </p:nvSpPr>
        <p:spPr>
          <a:xfrm>
            <a:off x="51210" y="50951"/>
            <a:ext cx="470000" cy="769441"/>
          </a:xfrm>
          <a:prstGeom prst="rect">
            <a:avLst/>
          </a:prstGeom>
          <a:noFill/>
        </p:spPr>
        <p:txBody>
          <a:bodyPr wrap="none" rtlCol="0">
            <a:spAutoFit/>
          </a:bodyPr>
          <a:lstStyle/>
          <a:p>
            <a:r>
              <a:rPr lang="en-US" sz="4400" b="1" dirty="0"/>
              <a:t>4</a:t>
            </a:r>
          </a:p>
        </p:txBody>
      </p:sp>
      <p:pic>
        <p:nvPicPr>
          <p:cNvPr id="6" name="Picture 5">
            <a:extLst>
              <a:ext uri="{FF2B5EF4-FFF2-40B4-BE49-F238E27FC236}">
                <a16:creationId xmlns:a16="http://schemas.microsoft.com/office/drawing/2014/main" id="{3CE15773-B3AE-4037-8697-2BAE4FA1224A}"/>
              </a:ext>
            </a:extLst>
          </p:cNvPr>
          <p:cNvPicPr>
            <a:picLocks noChangeAspect="1"/>
          </p:cNvPicPr>
          <p:nvPr/>
        </p:nvPicPr>
        <p:blipFill rotWithShape="1">
          <a:blip r:embed="rId3"/>
          <a:srcRect l="26523" t="9198" r="29648" b="15349"/>
          <a:stretch/>
        </p:blipFill>
        <p:spPr>
          <a:xfrm>
            <a:off x="1059667" y="279801"/>
            <a:ext cx="2106598" cy="2718580"/>
          </a:xfrm>
          <a:prstGeom prst="rect">
            <a:avLst/>
          </a:prstGeom>
        </p:spPr>
      </p:pic>
      <p:pic>
        <p:nvPicPr>
          <p:cNvPr id="7" name="Picture 6">
            <a:extLst>
              <a:ext uri="{FF2B5EF4-FFF2-40B4-BE49-F238E27FC236}">
                <a16:creationId xmlns:a16="http://schemas.microsoft.com/office/drawing/2014/main" id="{2F7B2965-BF58-43DD-8C6B-8E3681A0882E}"/>
              </a:ext>
            </a:extLst>
          </p:cNvPr>
          <p:cNvPicPr>
            <a:picLocks noChangeAspect="1"/>
          </p:cNvPicPr>
          <p:nvPr/>
        </p:nvPicPr>
        <p:blipFill rotWithShape="1">
          <a:blip r:embed="rId4"/>
          <a:srcRect l="25903" t="23669" r="24973" b="28889"/>
          <a:stretch/>
        </p:blipFill>
        <p:spPr>
          <a:xfrm>
            <a:off x="589692" y="4079359"/>
            <a:ext cx="3046549" cy="2205628"/>
          </a:xfrm>
          <a:prstGeom prst="rect">
            <a:avLst/>
          </a:prstGeom>
        </p:spPr>
      </p:pic>
      <p:cxnSp>
        <p:nvCxnSpPr>
          <p:cNvPr id="51" name="Straight Arrow Connector 50">
            <a:extLst>
              <a:ext uri="{FF2B5EF4-FFF2-40B4-BE49-F238E27FC236}">
                <a16:creationId xmlns:a16="http://schemas.microsoft.com/office/drawing/2014/main" id="{0C25501E-7C23-44F5-93B5-85C5F2CB4CE8}"/>
              </a:ext>
            </a:extLst>
          </p:cNvPr>
          <p:cNvCxnSpPr>
            <a:cxnSpLocks/>
          </p:cNvCxnSpPr>
          <p:nvPr/>
        </p:nvCxnSpPr>
        <p:spPr>
          <a:xfrm>
            <a:off x="2112966" y="2998381"/>
            <a:ext cx="0" cy="43061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82AA11-E818-464A-9CCC-A507DC01B283}"/>
              </a:ext>
            </a:extLst>
          </p:cNvPr>
          <p:cNvCxnSpPr>
            <a:cxnSpLocks/>
          </p:cNvCxnSpPr>
          <p:nvPr/>
        </p:nvCxnSpPr>
        <p:spPr>
          <a:xfrm flipV="1">
            <a:off x="1524000" y="820392"/>
            <a:ext cx="92149" cy="7177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E60703-246E-4D3A-ACF1-19198B970341}"/>
              </a:ext>
            </a:extLst>
          </p:cNvPr>
          <p:cNvCxnSpPr>
            <a:cxnSpLocks/>
          </p:cNvCxnSpPr>
          <p:nvPr/>
        </p:nvCxnSpPr>
        <p:spPr>
          <a:xfrm flipH="1" flipV="1">
            <a:off x="2678878" y="820393"/>
            <a:ext cx="92675" cy="7177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1E53E51-4AFA-4B3B-9C27-0F465F598A02}"/>
              </a:ext>
            </a:extLst>
          </p:cNvPr>
          <p:cNvPicPr>
            <a:picLocks noChangeAspect="1"/>
          </p:cNvPicPr>
          <p:nvPr/>
        </p:nvPicPr>
        <p:blipFill rotWithShape="1">
          <a:blip r:embed="rId5"/>
          <a:srcRect l="28998" t="743" r="3356" b="12559"/>
          <a:stretch/>
        </p:blipFill>
        <p:spPr>
          <a:xfrm>
            <a:off x="4727731" y="2787063"/>
            <a:ext cx="3244800" cy="3117552"/>
          </a:xfrm>
          <a:prstGeom prst="rect">
            <a:avLst/>
          </a:prstGeom>
        </p:spPr>
      </p:pic>
      <p:pic>
        <p:nvPicPr>
          <p:cNvPr id="18" name="Picture 17">
            <a:extLst>
              <a:ext uri="{FF2B5EF4-FFF2-40B4-BE49-F238E27FC236}">
                <a16:creationId xmlns:a16="http://schemas.microsoft.com/office/drawing/2014/main" id="{80143123-7698-42BE-8073-6729E62E5F68}"/>
              </a:ext>
            </a:extLst>
          </p:cNvPr>
          <p:cNvPicPr>
            <a:picLocks noChangeAspect="1"/>
          </p:cNvPicPr>
          <p:nvPr/>
        </p:nvPicPr>
        <p:blipFill rotWithShape="1">
          <a:blip r:embed="rId6">
            <a:extLst>
              <a:ext uri="{28A0092B-C50C-407E-A947-70E740481C1C}">
                <a14:useLocalDpi xmlns:a14="http://schemas.microsoft.com/office/drawing/2010/main" val="0"/>
              </a:ext>
            </a:extLst>
          </a:blip>
          <a:srcRect l="26678" t="13901" r="4607" b="24857"/>
          <a:stretch/>
        </p:blipFill>
        <p:spPr>
          <a:xfrm>
            <a:off x="8675735" y="2939214"/>
            <a:ext cx="3357250" cy="2242959"/>
          </a:xfrm>
          <a:prstGeom prst="rect">
            <a:avLst/>
          </a:prstGeom>
        </p:spPr>
      </p:pic>
      <p:sp>
        <p:nvSpPr>
          <p:cNvPr id="67" name="TextBox 66">
            <a:extLst>
              <a:ext uri="{FF2B5EF4-FFF2-40B4-BE49-F238E27FC236}">
                <a16:creationId xmlns:a16="http://schemas.microsoft.com/office/drawing/2014/main" id="{15C3814B-5A66-436A-A943-F2E7626C5C02}"/>
              </a:ext>
            </a:extLst>
          </p:cNvPr>
          <p:cNvSpPr txBox="1"/>
          <p:nvPr/>
        </p:nvSpPr>
        <p:spPr>
          <a:xfrm>
            <a:off x="4347991" y="50951"/>
            <a:ext cx="470000" cy="769441"/>
          </a:xfrm>
          <a:prstGeom prst="rect">
            <a:avLst/>
          </a:prstGeom>
          <a:noFill/>
        </p:spPr>
        <p:txBody>
          <a:bodyPr wrap="none" rtlCol="0">
            <a:spAutoFit/>
          </a:bodyPr>
          <a:lstStyle/>
          <a:p>
            <a:r>
              <a:rPr lang="en-US" sz="4400" b="1" dirty="0"/>
              <a:t>5</a:t>
            </a:r>
          </a:p>
        </p:txBody>
      </p:sp>
      <p:sp>
        <p:nvSpPr>
          <p:cNvPr id="68" name="TextBox 67">
            <a:extLst>
              <a:ext uri="{FF2B5EF4-FFF2-40B4-BE49-F238E27FC236}">
                <a16:creationId xmlns:a16="http://schemas.microsoft.com/office/drawing/2014/main" id="{0057FC73-AB0C-4DD2-BFA0-5C8B01EC2E86}"/>
              </a:ext>
            </a:extLst>
          </p:cNvPr>
          <p:cNvSpPr txBox="1"/>
          <p:nvPr/>
        </p:nvSpPr>
        <p:spPr>
          <a:xfrm>
            <a:off x="4347991" y="2079557"/>
            <a:ext cx="470000" cy="769441"/>
          </a:xfrm>
          <a:prstGeom prst="rect">
            <a:avLst/>
          </a:prstGeom>
          <a:noFill/>
        </p:spPr>
        <p:txBody>
          <a:bodyPr wrap="none" rtlCol="0">
            <a:spAutoFit/>
          </a:bodyPr>
          <a:lstStyle/>
          <a:p>
            <a:r>
              <a:rPr lang="en-US" sz="4400" b="1" dirty="0"/>
              <a:t>6</a:t>
            </a:r>
          </a:p>
        </p:txBody>
      </p:sp>
      <p:sp>
        <p:nvSpPr>
          <p:cNvPr id="70" name="TextBox 69">
            <a:extLst>
              <a:ext uri="{FF2B5EF4-FFF2-40B4-BE49-F238E27FC236}">
                <a16:creationId xmlns:a16="http://schemas.microsoft.com/office/drawing/2014/main" id="{62C85B97-D134-4ACF-A7F8-583A263EB2C1}"/>
              </a:ext>
            </a:extLst>
          </p:cNvPr>
          <p:cNvSpPr txBox="1"/>
          <p:nvPr/>
        </p:nvSpPr>
        <p:spPr>
          <a:xfrm>
            <a:off x="4892688" y="165229"/>
            <a:ext cx="6746768" cy="1754326"/>
          </a:xfrm>
          <a:prstGeom prst="rect">
            <a:avLst/>
          </a:prstGeom>
          <a:noFill/>
        </p:spPr>
        <p:txBody>
          <a:bodyPr wrap="square" rtlCol="0">
            <a:spAutoFit/>
          </a:bodyPr>
          <a:lstStyle/>
          <a:p>
            <a:r>
              <a:rPr lang="en-US" sz="1200" dirty="0"/>
              <a:t>Before continuing, make sure that all hardware is wired correctly. Plug in the PCB to power supply, and the USB to a computer. Once the Sidekick is plugged in, it should immediately start to home against the limit switches. If this does not occur, first check the wiring for the limit switches and motors, as the Sidekick will not continue if it cannot home properly. Next, open </a:t>
            </a:r>
            <a:r>
              <a:rPr lang="en-US" sz="1200" dirty="0" err="1"/>
              <a:t>Thonny</a:t>
            </a:r>
            <a:r>
              <a:rPr lang="en-US" sz="1200" dirty="0"/>
              <a:t>, and type into the command line, “hardware check”. The Sidekick should home against each limit switch, park the nozzle at a right angle, and then cycle through energizing each of the pumps. When a pump is energized, it will make an audible clicking sound. The Sidekick will then ask you to press the purge button. Once pressed, it will output “pressed” and when let go, it will output “released”. Once the correct wiring is validated, continue to step 6. If any of the components did not behave as properly, inspect their associated wiring.</a:t>
            </a:r>
          </a:p>
        </p:txBody>
      </p:sp>
      <p:cxnSp>
        <p:nvCxnSpPr>
          <p:cNvPr id="71" name="Straight Arrow Connector 70">
            <a:extLst>
              <a:ext uri="{FF2B5EF4-FFF2-40B4-BE49-F238E27FC236}">
                <a16:creationId xmlns:a16="http://schemas.microsoft.com/office/drawing/2014/main" id="{631148C5-7B80-4C2C-8ED8-6608FDBB954F}"/>
              </a:ext>
            </a:extLst>
          </p:cNvPr>
          <p:cNvCxnSpPr>
            <a:cxnSpLocks/>
          </p:cNvCxnSpPr>
          <p:nvPr/>
        </p:nvCxnSpPr>
        <p:spPr>
          <a:xfrm flipV="1">
            <a:off x="6438778" y="52030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83D6A32-6401-4B94-B5EC-8DA782A8683C}"/>
              </a:ext>
            </a:extLst>
          </p:cNvPr>
          <p:cNvCxnSpPr>
            <a:cxnSpLocks/>
          </p:cNvCxnSpPr>
          <p:nvPr/>
        </p:nvCxnSpPr>
        <p:spPr>
          <a:xfrm flipV="1">
            <a:off x="5610738" y="508111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6A48EBB-F39E-4C09-A76C-10E0B1B341FA}"/>
              </a:ext>
            </a:extLst>
          </p:cNvPr>
          <p:cNvCxnSpPr>
            <a:cxnSpLocks/>
          </p:cNvCxnSpPr>
          <p:nvPr/>
        </p:nvCxnSpPr>
        <p:spPr>
          <a:xfrm flipV="1">
            <a:off x="5031618" y="5418931"/>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48D73A-136F-414B-B0A0-030CEF8366F7}"/>
              </a:ext>
            </a:extLst>
          </p:cNvPr>
          <p:cNvCxnSpPr>
            <a:cxnSpLocks/>
          </p:cNvCxnSpPr>
          <p:nvPr/>
        </p:nvCxnSpPr>
        <p:spPr>
          <a:xfrm flipV="1">
            <a:off x="5705427" y="547417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5DBD1E9-A2B4-49AD-93D6-D3058A328EDB}"/>
              </a:ext>
            </a:extLst>
          </p:cNvPr>
          <p:cNvCxnSpPr>
            <a:cxnSpLocks/>
          </p:cNvCxnSpPr>
          <p:nvPr/>
        </p:nvCxnSpPr>
        <p:spPr>
          <a:xfrm flipV="1">
            <a:off x="5067252" y="47159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7717641-6212-4C3C-8FF2-1A6010D91613}"/>
              </a:ext>
            </a:extLst>
          </p:cNvPr>
          <p:cNvCxnSpPr>
            <a:cxnSpLocks/>
          </p:cNvCxnSpPr>
          <p:nvPr/>
        </p:nvCxnSpPr>
        <p:spPr>
          <a:xfrm flipV="1">
            <a:off x="6364557" y="4373086"/>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30C0823-FA10-4DE7-82E7-AB0947C93767}"/>
              </a:ext>
            </a:extLst>
          </p:cNvPr>
          <p:cNvCxnSpPr>
            <a:cxnSpLocks/>
          </p:cNvCxnSpPr>
          <p:nvPr/>
        </p:nvCxnSpPr>
        <p:spPr>
          <a:xfrm flipV="1">
            <a:off x="5610737" y="4197090"/>
            <a:ext cx="1" cy="1487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03A4A28F-36BA-40AC-A2BC-48442A194627}"/>
              </a:ext>
            </a:extLst>
          </p:cNvPr>
          <p:cNvPicPr>
            <a:picLocks noChangeAspect="1"/>
          </p:cNvPicPr>
          <p:nvPr/>
        </p:nvPicPr>
        <p:blipFill rotWithShape="1">
          <a:blip r:embed="rId7"/>
          <a:srcRect t="10240" r="57630" b="20707"/>
          <a:stretch/>
        </p:blipFill>
        <p:spPr>
          <a:xfrm>
            <a:off x="7378532" y="5084082"/>
            <a:ext cx="1267807" cy="1548906"/>
          </a:xfrm>
          <a:prstGeom prst="rect">
            <a:avLst/>
          </a:prstGeom>
        </p:spPr>
      </p:pic>
      <p:cxnSp>
        <p:nvCxnSpPr>
          <p:cNvPr id="86" name="Straight Arrow Connector 85">
            <a:extLst>
              <a:ext uri="{FF2B5EF4-FFF2-40B4-BE49-F238E27FC236}">
                <a16:creationId xmlns:a16="http://schemas.microsoft.com/office/drawing/2014/main" id="{A04D73B7-D64A-452A-ACE5-FF99925452AA}"/>
              </a:ext>
            </a:extLst>
          </p:cNvPr>
          <p:cNvCxnSpPr>
            <a:cxnSpLocks/>
          </p:cNvCxnSpPr>
          <p:nvPr/>
        </p:nvCxnSpPr>
        <p:spPr>
          <a:xfrm>
            <a:off x="7781141" y="4079359"/>
            <a:ext cx="64135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184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sp>
        <p:nvSpPr>
          <p:cNvPr id="83" name="TextBox 82">
            <a:extLst>
              <a:ext uri="{FF2B5EF4-FFF2-40B4-BE49-F238E27FC236}">
                <a16:creationId xmlns:a16="http://schemas.microsoft.com/office/drawing/2014/main" id="{6CB6ED70-07C1-4595-97FD-C860358BBE39}"/>
              </a:ext>
            </a:extLst>
          </p:cNvPr>
          <p:cNvSpPr txBox="1"/>
          <p:nvPr/>
        </p:nvSpPr>
        <p:spPr>
          <a:xfrm>
            <a:off x="51210" y="50951"/>
            <a:ext cx="470000" cy="769441"/>
          </a:xfrm>
          <a:prstGeom prst="rect">
            <a:avLst/>
          </a:prstGeom>
          <a:noFill/>
        </p:spPr>
        <p:txBody>
          <a:bodyPr wrap="none" rtlCol="0">
            <a:spAutoFit/>
          </a:bodyPr>
          <a:lstStyle/>
          <a:p>
            <a:r>
              <a:rPr lang="en-US" sz="4400" b="1" dirty="0"/>
              <a:t>4</a:t>
            </a:r>
          </a:p>
        </p:txBody>
      </p:sp>
      <p:pic>
        <p:nvPicPr>
          <p:cNvPr id="6" name="Picture 5">
            <a:extLst>
              <a:ext uri="{FF2B5EF4-FFF2-40B4-BE49-F238E27FC236}">
                <a16:creationId xmlns:a16="http://schemas.microsoft.com/office/drawing/2014/main" id="{3CE15773-B3AE-4037-8697-2BAE4FA1224A}"/>
              </a:ext>
            </a:extLst>
          </p:cNvPr>
          <p:cNvPicPr>
            <a:picLocks noChangeAspect="1"/>
          </p:cNvPicPr>
          <p:nvPr/>
        </p:nvPicPr>
        <p:blipFill rotWithShape="1">
          <a:blip r:embed="rId3"/>
          <a:srcRect l="26523" t="9198" r="29648" b="15349"/>
          <a:stretch/>
        </p:blipFill>
        <p:spPr>
          <a:xfrm>
            <a:off x="1059667" y="279801"/>
            <a:ext cx="2106598" cy="2718580"/>
          </a:xfrm>
          <a:prstGeom prst="rect">
            <a:avLst/>
          </a:prstGeom>
        </p:spPr>
      </p:pic>
      <p:pic>
        <p:nvPicPr>
          <p:cNvPr id="7" name="Picture 6">
            <a:extLst>
              <a:ext uri="{FF2B5EF4-FFF2-40B4-BE49-F238E27FC236}">
                <a16:creationId xmlns:a16="http://schemas.microsoft.com/office/drawing/2014/main" id="{2F7B2965-BF58-43DD-8C6B-8E3681A0882E}"/>
              </a:ext>
            </a:extLst>
          </p:cNvPr>
          <p:cNvPicPr>
            <a:picLocks noChangeAspect="1"/>
          </p:cNvPicPr>
          <p:nvPr/>
        </p:nvPicPr>
        <p:blipFill rotWithShape="1">
          <a:blip r:embed="rId4"/>
          <a:srcRect l="25903" t="23669" r="24973" b="28889"/>
          <a:stretch/>
        </p:blipFill>
        <p:spPr>
          <a:xfrm>
            <a:off x="3834282" y="435363"/>
            <a:ext cx="3046549" cy="2205628"/>
          </a:xfrm>
          <a:prstGeom prst="rect">
            <a:avLst/>
          </a:prstGeom>
        </p:spPr>
      </p:pic>
      <p:cxnSp>
        <p:nvCxnSpPr>
          <p:cNvPr id="51" name="Straight Arrow Connector 50">
            <a:extLst>
              <a:ext uri="{FF2B5EF4-FFF2-40B4-BE49-F238E27FC236}">
                <a16:creationId xmlns:a16="http://schemas.microsoft.com/office/drawing/2014/main" id="{0C25501E-7C23-44F5-93B5-85C5F2CB4CE8}"/>
              </a:ext>
            </a:extLst>
          </p:cNvPr>
          <p:cNvCxnSpPr>
            <a:cxnSpLocks/>
          </p:cNvCxnSpPr>
          <p:nvPr/>
        </p:nvCxnSpPr>
        <p:spPr>
          <a:xfrm>
            <a:off x="3264433" y="1423781"/>
            <a:ext cx="49476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82AA11-E818-464A-9CCC-A507DC01B283}"/>
              </a:ext>
            </a:extLst>
          </p:cNvPr>
          <p:cNvCxnSpPr>
            <a:cxnSpLocks/>
          </p:cNvCxnSpPr>
          <p:nvPr/>
        </p:nvCxnSpPr>
        <p:spPr>
          <a:xfrm flipV="1">
            <a:off x="1524000" y="820392"/>
            <a:ext cx="92149" cy="7177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E60703-246E-4D3A-ACF1-19198B970341}"/>
              </a:ext>
            </a:extLst>
          </p:cNvPr>
          <p:cNvCxnSpPr>
            <a:cxnSpLocks/>
          </p:cNvCxnSpPr>
          <p:nvPr/>
        </p:nvCxnSpPr>
        <p:spPr>
          <a:xfrm flipH="1" flipV="1">
            <a:off x="2678878" y="820393"/>
            <a:ext cx="92675" cy="7177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204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18"/>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51303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75275" y="163027"/>
            <a:ext cx="470000" cy="769441"/>
          </a:xfrm>
          <a:prstGeom prst="rect">
            <a:avLst/>
          </a:prstGeom>
          <a:noFill/>
        </p:spPr>
        <p:txBody>
          <a:bodyPr wrap="none" rtlCol="0">
            <a:spAutoFit/>
          </a:bodyPr>
          <a:lstStyle/>
          <a:p>
            <a:r>
              <a:rPr lang="en-US" sz="4400" b="1" dirty="0"/>
              <a:t>5</a:t>
            </a:r>
          </a:p>
        </p:txBody>
      </p:sp>
      <p:sp>
        <p:nvSpPr>
          <p:cNvPr id="20" name="TextBox 19">
            <a:extLst>
              <a:ext uri="{FF2B5EF4-FFF2-40B4-BE49-F238E27FC236}">
                <a16:creationId xmlns:a16="http://schemas.microsoft.com/office/drawing/2014/main" id="{F92E501D-F533-4E79-B988-E33922B4A328}"/>
              </a:ext>
            </a:extLst>
          </p:cNvPr>
          <p:cNvSpPr txBox="1"/>
          <p:nvPr/>
        </p:nvSpPr>
        <p:spPr>
          <a:xfrm>
            <a:off x="3244659" y="163027"/>
            <a:ext cx="470000" cy="769441"/>
          </a:xfrm>
          <a:prstGeom prst="rect">
            <a:avLst/>
          </a:prstGeom>
          <a:noFill/>
        </p:spPr>
        <p:txBody>
          <a:bodyPr wrap="none" rtlCol="0">
            <a:spAutoFit/>
          </a:bodyPr>
          <a:lstStyle/>
          <a:p>
            <a:r>
              <a:rPr lang="en-US" sz="4400" b="1" dirty="0"/>
              <a:t>6</a:t>
            </a:r>
          </a:p>
        </p:txBody>
      </p:sp>
      <p:sp>
        <p:nvSpPr>
          <p:cNvPr id="21" name="TextBox 20">
            <a:extLst>
              <a:ext uri="{FF2B5EF4-FFF2-40B4-BE49-F238E27FC236}">
                <a16:creationId xmlns:a16="http://schemas.microsoft.com/office/drawing/2014/main" id="{53C275A4-CE14-4E7E-958C-434A60453DB5}"/>
              </a:ext>
            </a:extLst>
          </p:cNvPr>
          <p:cNvSpPr txBox="1"/>
          <p:nvPr/>
        </p:nvSpPr>
        <p:spPr>
          <a:xfrm>
            <a:off x="6628595" y="286698"/>
            <a:ext cx="2809159" cy="2862322"/>
          </a:xfrm>
          <a:prstGeom prst="rect">
            <a:avLst/>
          </a:prstGeom>
          <a:noFill/>
        </p:spPr>
        <p:txBody>
          <a:bodyPr wrap="square" rtlCol="0">
            <a:spAutoFit/>
          </a:bodyPr>
          <a:lstStyle/>
          <a:p>
            <a:pPr lvl="1"/>
            <a:r>
              <a:rPr lang="en-US" sz="1200" dirty="0"/>
              <a:t>The </a:t>
            </a:r>
            <a:r>
              <a:rPr lang="en-US" sz="1200" dirty="0" err="1"/>
              <a:t>SideKick</a:t>
            </a:r>
            <a:r>
              <a:rPr lang="en-US" sz="1200" dirty="0"/>
              <a:t> has a custom PCB designed in Fritzing. The files for the PCB are in the “PCB” folder on the </a:t>
            </a:r>
            <a:r>
              <a:rPr lang="en-US" sz="1200" dirty="0" err="1"/>
              <a:t>SideKick’s</a:t>
            </a:r>
            <a:r>
              <a:rPr lang="en-US" sz="1200" dirty="0"/>
              <a:t> GitHub page.</a:t>
            </a:r>
          </a:p>
          <a:p>
            <a:pPr lvl="1"/>
            <a:endParaRPr lang="en-US" sz="1200" dirty="0"/>
          </a:p>
          <a:p>
            <a:r>
              <a:rPr lang="en-US" sz="1200" dirty="0"/>
              <a:t>We used JLCPCB to manufacture a set of 5 boards.</a:t>
            </a:r>
          </a:p>
          <a:p>
            <a:endParaRPr lang="en-US" sz="1200" dirty="0"/>
          </a:p>
          <a:p>
            <a:r>
              <a:rPr lang="en-US" sz="1200" dirty="0">
                <a:hlinkClick r:id="rId4"/>
              </a:rPr>
              <a:t>https://jlcpcb.com/</a:t>
            </a:r>
            <a:endParaRPr lang="en-US" sz="1200" dirty="0"/>
          </a:p>
          <a:p>
            <a:endParaRPr lang="en-US" sz="1200" dirty="0"/>
          </a:p>
          <a:p>
            <a:r>
              <a:rPr lang="en-US" sz="1200" dirty="0"/>
              <a:t>Upload the SideKickV3.zip file to JLCPCB. The settings for the board are pictured below.</a:t>
            </a:r>
          </a:p>
          <a:p>
            <a:endParaRPr lang="en-US" sz="1200" dirty="0"/>
          </a:p>
          <a:p>
            <a:endParaRPr lang="en-US" sz="1200" dirty="0"/>
          </a:p>
        </p:txBody>
      </p:sp>
      <p:pic>
        <p:nvPicPr>
          <p:cNvPr id="4" name="Picture 3">
            <a:extLst>
              <a:ext uri="{FF2B5EF4-FFF2-40B4-BE49-F238E27FC236}">
                <a16:creationId xmlns:a16="http://schemas.microsoft.com/office/drawing/2014/main" id="{257C8BFD-4737-4152-BE47-3DBC6C31D43E}"/>
              </a:ext>
            </a:extLst>
          </p:cNvPr>
          <p:cNvPicPr>
            <a:picLocks noChangeAspect="1"/>
          </p:cNvPicPr>
          <p:nvPr/>
        </p:nvPicPr>
        <p:blipFill rotWithShape="1">
          <a:blip r:embed="rId5"/>
          <a:srcRect l="47163" t="21368" r="22347" b="30000"/>
          <a:stretch/>
        </p:blipFill>
        <p:spPr>
          <a:xfrm>
            <a:off x="6591916" y="2875530"/>
            <a:ext cx="2774619" cy="2489482"/>
          </a:xfrm>
          <a:prstGeom prst="rect">
            <a:avLst/>
          </a:prstGeom>
        </p:spPr>
      </p:pic>
      <p:sp>
        <p:nvSpPr>
          <p:cNvPr id="11" name="TextBox 10">
            <a:extLst>
              <a:ext uri="{FF2B5EF4-FFF2-40B4-BE49-F238E27FC236}">
                <a16:creationId xmlns:a16="http://schemas.microsoft.com/office/drawing/2014/main" id="{28AE7BFA-BEC9-4F60-935C-F7B99C4388B2}"/>
              </a:ext>
            </a:extLst>
          </p:cNvPr>
          <p:cNvSpPr txBox="1"/>
          <p:nvPr/>
        </p:nvSpPr>
        <p:spPr>
          <a:xfrm>
            <a:off x="9548217" y="286698"/>
            <a:ext cx="2568508" cy="5632311"/>
          </a:xfrm>
          <a:prstGeom prst="rect">
            <a:avLst/>
          </a:prstGeom>
          <a:noFill/>
        </p:spPr>
        <p:txBody>
          <a:bodyPr wrap="square" rtlCol="0">
            <a:spAutoFit/>
          </a:bodyPr>
          <a:lstStyle/>
          <a:p>
            <a:pPr lvl="1"/>
            <a:r>
              <a:rPr lang="en-US" sz="1200" dirty="0"/>
              <a:t>Go to the folder marked “3D Assets” and download all files. Print the models in PETG. </a:t>
            </a:r>
          </a:p>
          <a:p>
            <a:r>
              <a:rPr lang="en-US" sz="1200" dirty="0"/>
              <a:t>If you do not have access to PETG, you may print them in PLA, but monitor the armature for slippage against the shaft due to motor heat. </a:t>
            </a:r>
          </a:p>
          <a:p>
            <a:endParaRPr lang="en-US" sz="1200" dirty="0"/>
          </a:p>
          <a:p>
            <a:r>
              <a:rPr lang="en-US" sz="1200" dirty="0"/>
              <a:t>Print with the following settings:</a:t>
            </a:r>
          </a:p>
          <a:p>
            <a:endParaRPr lang="en-US" sz="1200" dirty="0"/>
          </a:p>
          <a:p>
            <a:r>
              <a:rPr lang="en-US" sz="1200" dirty="0"/>
              <a:t>15% Infill</a:t>
            </a:r>
          </a:p>
          <a:p>
            <a:r>
              <a:rPr lang="en-US" sz="1200" dirty="0"/>
              <a:t>Support Everywhere</a:t>
            </a:r>
          </a:p>
          <a:p>
            <a:r>
              <a:rPr lang="en-US" sz="1200" dirty="0"/>
              <a:t>15% Support Density</a:t>
            </a:r>
          </a:p>
          <a:p>
            <a:endParaRPr lang="en-US" sz="1200" dirty="0"/>
          </a:p>
          <a:p>
            <a:r>
              <a:rPr lang="en-US" sz="1200" dirty="0"/>
              <a:t>Note, not all pieces will require supports. For now, use your judgment when orienting parts to mitigate their use. A more detailed print guide is in the works!</a:t>
            </a:r>
          </a:p>
          <a:p>
            <a:endParaRPr lang="en-US" sz="1200" dirty="0"/>
          </a:p>
          <a:p>
            <a:r>
              <a:rPr lang="en-US" sz="1200" dirty="0"/>
              <a:t>Our prototype was printed on a </a:t>
            </a:r>
            <a:r>
              <a:rPr lang="en-US" sz="1200" dirty="0" err="1"/>
              <a:t>Creality</a:t>
            </a:r>
            <a:r>
              <a:rPr lang="en-US" sz="1200" dirty="0"/>
              <a:t> CR10S Pro V2, using Overture PETG. The layer heights were set to .42mm on a .6mm nozzle. Such aggressive layers are not necessary, and merely aided in rapid iteration. We recommend that you print with .2mm layer heights on a standard .4 mm nozzle</a:t>
            </a:r>
          </a:p>
        </p:txBody>
      </p:sp>
      <p:sp>
        <p:nvSpPr>
          <p:cNvPr id="12" name="TextBox 11">
            <a:extLst>
              <a:ext uri="{FF2B5EF4-FFF2-40B4-BE49-F238E27FC236}">
                <a16:creationId xmlns:a16="http://schemas.microsoft.com/office/drawing/2014/main" id="{D5304CD2-C7C6-44DF-A3D7-B1AD80B54F09}"/>
              </a:ext>
            </a:extLst>
          </p:cNvPr>
          <p:cNvSpPr txBox="1"/>
          <p:nvPr/>
        </p:nvSpPr>
        <p:spPr>
          <a:xfrm>
            <a:off x="40089" y="286698"/>
            <a:ext cx="3005216" cy="1015663"/>
          </a:xfrm>
          <a:prstGeom prst="rect">
            <a:avLst/>
          </a:prstGeom>
          <a:noFill/>
        </p:spPr>
        <p:txBody>
          <a:bodyPr wrap="square" rtlCol="0">
            <a:spAutoFit/>
          </a:bodyPr>
          <a:lstStyle/>
          <a:p>
            <a:pPr lvl="1"/>
            <a:r>
              <a:rPr lang="en-US" sz="1200" dirty="0"/>
              <a:t>Once all the files are uploaded, hit the “Open Icon” then select the Raspberry Pi Pico. Open the main.py file. </a:t>
            </a:r>
          </a:p>
          <a:p>
            <a:endParaRPr lang="en-US" sz="1200" dirty="0"/>
          </a:p>
        </p:txBody>
      </p:sp>
      <p:pic>
        <p:nvPicPr>
          <p:cNvPr id="3" name="Picture 2">
            <a:extLst>
              <a:ext uri="{FF2B5EF4-FFF2-40B4-BE49-F238E27FC236}">
                <a16:creationId xmlns:a16="http://schemas.microsoft.com/office/drawing/2014/main" id="{3A9F8BD8-A85F-440F-9536-3CC63B4E131E}"/>
              </a:ext>
            </a:extLst>
          </p:cNvPr>
          <p:cNvPicPr>
            <a:picLocks noChangeAspect="1"/>
          </p:cNvPicPr>
          <p:nvPr/>
        </p:nvPicPr>
        <p:blipFill rotWithShape="1">
          <a:blip r:embed="rId6"/>
          <a:srcRect l="44432" t="32120" r="26250" b="4849"/>
          <a:stretch/>
        </p:blipFill>
        <p:spPr>
          <a:xfrm>
            <a:off x="103894" y="1462140"/>
            <a:ext cx="2932072" cy="3545761"/>
          </a:xfrm>
          <a:prstGeom prst="rect">
            <a:avLst/>
          </a:prstGeom>
        </p:spPr>
      </p:pic>
      <p:pic>
        <p:nvPicPr>
          <p:cNvPr id="2" name="Picture 1">
            <a:extLst>
              <a:ext uri="{FF2B5EF4-FFF2-40B4-BE49-F238E27FC236}">
                <a16:creationId xmlns:a16="http://schemas.microsoft.com/office/drawing/2014/main" id="{B03C5BF1-ABFC-42EB-89A3-88503F8C94E2}"/>
              </a:ext>
            </a:extLst>
          </p:cNvPr>
          <p:cNvPicPr>
            <a:picLocks noChangeAspect="1"/>
          </p:cNvPicPr>
          <p:nvPr/>
        </p:nvPicPr>
        <p:blipFill rotWithShape="1">
          <a:blip r:embed="rId7"/>
          <a:srcRect l="44382" t="32444" r="26187" b="4929"/>
          <a:stretch/>
        </p:blipFill>
        <p:spPr>
          <a:xfrm>
            <a:off x="3281330" y="2825854"/>
            <a:ext cx="2962310" cy="3545761"/>
          </a:xfrm>
          <a:prstGeom prst="rect">
            <a:avLst/>
          </a:prstGeom>
        </p:spPr>
      </p:pic>
      <p:sp>
        <p:nvSpPr>
          <p:cNvPr id="16" name="TextBox 15">
            <a:extLst>
              <a:ext uri="{FF2B5EF4-FFF2-40B4-BE49-F238E27FC236}">
                <a16:creationId xmlns:a16="http://schemas.microsoft.com/office/drawing/2014/main" id="{9FE5ED75-0FBD-466E-BFE7-CAB96CFE2C9B}"/>
              </a:ext>
            </a:extLst>
          </p:cNvPr>
          <p:cNvSpPr txBox="1"/>
          <p:nvPr/>
        </p:nvSpPr>
        <p:spPr>
          <a:xfrm>
            <a:off x="3248731" y="307978"/>
            <a:ext cx="3005216" cy="2492990"/>
          </a:xfrm>
          <a:prstGeom prst="rect">
            <a:avLst/>
          </a:prstGeom>
          <a:noFill/>
        </p:spPr>
        <p:txBody>
          <a:bodyPr wrap="square" rtlCol="0">
            <a:spAutoFit/>
          </a:bodyPr>
          <a:lstStyle/>
          <a:p>
            <a:pPr lvl="1"/>
            <a:r>
              <a:rPr lang="en-US" sz="1200" dirty="0"/>
              <a:t>Once opened, hit the green “run current script” button. This initializes the main loop of the robot.</a:t>
            </a:r>
          </a:p>
          <a:p>
            <a:pPr lvl="1"/>
            <a:endParaRPr lang="en-US" sz="1200" dirty="0"/>
          </a:p>
          <a:p>
            <a:r>
              <a:rPr lang="en-US" sz="1200" dirty="0"/>
              <a:t>Because the </a:t>
            </a:r>
            <a:r>
              <a:rPr lang="en-US" sz="1200" dirty="0" err="1"/>
              <a:t>SideKick</a:t>
            </a:r>
            <a:r>
              <a:rPr lang="en-US" sz="1200" dirty="0"/>
              <a:t> is not currently attached to any hardware, nothing will happen. Just disconnect the Pico from the computer. Do not hit the “Stop” button in </a:t>
            </a:r>
            <a:r>
              <a:rPr lang="en-US" sz="1200" dirty="0" err="1"/>
              <a:t>Thonny</a:t>
            </a:r>
            <a:r>
              <a:rPr lang="en-US" sz="1200" dirty="0"/>
              <a:t>. The main loop should be left running. The Pico is now flashed with the </a:t>
            </a:r>
            <a:r>
              <a:rPr lang="en-US" sz="1200" dirty="0" err="1"/>
              <a:t>SideKick’s</a:t>
            </a:r>
            <a:r>
              <a:rPr lang="en-US" sz="1200" dirty="0"/>
              <a:t> code.</a:t>
            </a:r>
          </a:p>
          <a:p>
            <a:endParaRPr lang="en-US" sz="1200" dirty="0"/>
          </a:p>
          <a:p>
            <a:endParaRPr lang="en-US" sz="1200" dirty="0"/>
          </a:p>
        </p:txBody>
      </p:sp>
      <p:sp>
        <p:nvSpPr>
          <p:cNvPr id="19" name="TextBox 18">
            <a:extLst>
              <a:ext uri="{FF2B5EF4-FFF2-40B4-BE49-F238E27FC236}">
                <a16:creationId xmlns:a16="http://schemas.microsoft.com/office/drawing/2014/main" id="{DF6BDF60-7BDE-4909-AD3A-A5C23C3CBE80}"/>
              </a:ext>
            </a:extLst>
          </p:cNvPr>
          <p:cNvSpPr txBox="1"/>
          <p:nvPr/>
        </p:nvSpPr>
        <p:spPr>
          <a:xfrm>
            <a:off x="6520061" y="163026"/>
            <a:ext cx="470000" cy="769441"/>
          </a:xfrm>
          <a:prstGeom prst="rect">
            <a:avLst/>
          </a:prstGeom>
          <a:noFill/>
        </p:spPr>
        <p:txBody>
          <a:bodyPr wrap="none" rtlCol="0">
            <a:spAutoFit/>
          </a:bodyPr>
          <a:lstStyle/>
          <a:p>
            <a:r>
              <a:rPr lang="en-US" sz="4400" b="1" dirty="0"/>
              <a:t>7</a:t>
            </a:r>
          </a:p>
        </p:txBody>
      </p:sp>
      <p:sp>
        <p:nvSpPr>
          <p:cNvPr id="22" name="TextBox 21">
            <a:extLst>
              <a:ext uri="{FF2B5EF4-FFF2-40B4-BE49-F238E27FC236}">
                <a16:creationId xmlns:a16="http://schemas.microsoft.com/office/drawing/2014/main" id="{C30F2BEA-E467-474F-A0FB-2F467324B5B5}"/>
              </a:ext>
            </a:extLst>
          </p:cNvPr>
          <p:cNvSpPr txBox="1"/>
          <p:nvPr/>
        </p:nvSpPr>
        <p:spPr>
          <a:xfrm>
            <a:off x="9546937" y="163026"/>
            <a:ext cx="470000" cy="769441"/>
          </a:xfrm>
          <a:prstGeom prst="rect">
            <a:avLst/>
          </a:prstGeom>
          <a:noFill/>
        </p:spPr>
        <p:txBody>
          <a:bodyPr wrap="none" rtlCol="0">
            <a:spAutoFit/>
          </a:bodyPr>
          <a:lstStyle/>
          <a:p>
            <a:r>
              <a:rPr lang="en-US" sz="4400" b="1" dirty="0"/>
              <a:t>8</a:t>
            </a:r>
          </a:p>
        </p:txBody>
      </p:sp>
      <p:cxnSp>
        <p:nvCxnSpPr>
          <p:cNvPr id="23" name="Straight Arrow Connector 22">
            <a:extLst>
              <a:ext uri="{FF2B5EF4-FFF2-40B4-BE49-F238E27FC236}">
                <a16:creationId xmlns:a16="http://schemas.microsoft.com/office/drawing/2014/main" id="{B509212D-77BB-46ED-A82E-745DF39BF0AD}"/>
              </a:ext>
            </a:extLst>
          </p:cNvPr>
          <p:cNvCxnSpPr>
            <a:cxnSpLocks/>
          </p:cNvCxnSpPr>
          <p:nvPr/>
        </p:nvCxnSpPr>
        <p:spPr>
          <a:xfrm>
            <a:off x="3441700" y="2495550"/>
            <a:ext cx="82322" cy="49831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38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978870" y="177977"/>
            <a:ext cx="2273300" cy="1885951"/>
          </a:xfrm>
          <a:prstGeom prst="rect">
            <a:avLst/>
          </a:prstGeom>
        </p:spPr>
      </p:pic>
      <p:pic>
        <p:nvPicPr>
          <p:cNvPr id="3" name="Picture 2">
            <a:extLst>
              <a:ext uri="{FF2B5EF4-FFF2-40B4-BE49-F238E27FC236}">
                <a16:creationId xmlns:a16="http://schemas.microsoft.com/office/drawing/2014/main" id="{50D6D241-A4CD-48A3-97D1-95CD7F5284D1}"/>
              </a:ext>
            </a:extLst>
          </p:cNvPr>
          <p:cNvPicPr>
            <a:picLocks noChangeAspect="1"/>
          </p:cNvPicPr>
          <p:nvPr/>
        </p:nvPicPr>
        <p:blipFill rotWithShape="1">
          <a:blip r:embed="rId4"/>
          <a:srcRect l="15320" t="16869" r="20242" b="5758"/>
          <a:stretch/>
        </p:blipFill>
        <p:spPr>
          <a:xfrm>
            <a:off x="601577" y="2176360"/>
            <a:ext cx="2202771" cy="1982753"/>
          </a:xfrm>
          <a:prstGeom prst="rect">
            <a:avLst/>
          </a:prstGeom>
        </p:spPr>
      </p:pic>
      <p:pic>
        <p:nvPicPr>
          <p:cNvPr id="28" name="Picture 27">
            <a:extLst>
              <a:ext uri="{FF2B5EF4-FFF2-40B4-BE49-F238E27FC236}">
                <a16:creationId xmlns:a16="http://schemas.microsoft.com/office/drawing/2014/main" id="{F42A3A88-CD3A-4A88-AB1B-191DE51ED092}"/>
              </a:ext>
            </a:extLst>
          </p:cNvPr>
          <p:cNvPicPr>
            <a:picLocks noChangeAspect="1"/>
          </p:cNvPicPr>
          <p:nvPr/>
        </p:nvPicPr>
        <p:blipFill rotWithShape="1">
          <a:blip r:embed="rId5"/>
          <a:srcRect l="2104" t="9718" r="59370" b="23162"/>
          <a:stretch/>
        </p:blipFill>
        <p:spPr>
          <a:xfrm>
            <a:off x="73864" y="5199013"/>
            <a:ext cx="1090676" cy="1424438"/>
          </a:xfrm>
          <a:prstGeom prst="rect">
            <a:avLst/>
          </a:prstGeom>
        </p:spPr>
      </p:pic>
      <p:pic>
        <p:nvPicPr>
          <p:cNvPr id="4" name="Picture 3">
            <a:extLst>
              <a:ext uri="{FF2B5EF4-FFF2-40B4-BE49-F238E27FC236}">
                <a16:creationId xmlns:a16="http://schemas.microsoft.com/office/drawing/2014/main" id="{40E8969B-2D27-4C5B-A23E-B38D0CF866BC}"/>
              </a:ext>
            </a:extLst>
          </p:cNvPr>
          <p:cNvPicPr>
            <a:picLocks noChangeAspect="1"/>
          </p:cNvPicPr>
          <p:nvPr/>
        </p:nvPicPr>
        <p:blipFill rotWithShape="1">
          <a:blip r:embed="rId6"/>
          <a:srcRect l="14760" t="26068" r="22193" b="11367"/>
          <a:stretch/>
        </p:blipFill>
        <p:spPr>
          <a:xfrm>
            <a:off x="1399229" y="4744115"/>
            <a:ext cx="2526320" cy="1879336"/>
          </a:xfrm>
          <a:prstGeom prst="rect">
            <a:avLst/>
          </a:prstGeom>
        </p:spPr>
      </p:pic>
      <p:cxnSp>
        <p:nvCxnSpPr>
          <p:cNvPr id="30" name="Straight Arrow Connector 29">
            <a:extLst>
              <a:ext uri="{FF2B5EF4-FFF2-40B4-BE49-F238E27FC236}">
                <a16:creationId xmlns:a16="http://schemas.microsoft.com/office/drawing/2014/main" id="{75D1AECD-4C01-4A41-93E8-5F112B96B9D5}"/>
              </a:ext>
            </a:extLst>
          </p:cNvPr>
          <p:cNvCxnSpPr>
            <a:cxnSpLocks/>
          </p:cNvCxnSpPr>
          <p:nvPr/>
        </p:nvCxnSpPr>
        <p:spPr>
          <a:xfrm>
            <a:off x="2252677" y="4142947"/>
            <a:ext cx="272613" cy="50436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a:off x="835623" y="991002"/>
            <a:ext cx="510106" cy="29091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20FE3-8235-4771-A508-2D7579DF0EEE}"/>
              </a:ext>
            </a:extLst>
          </p:cNvPr>
          <p:cNvCxnSpPr>
            <a:cxnSpLocks/>
          </p:cNvCxnSpPr>
          <p:nvPr/>
        </p:nvCxnSpPr>
        <p:spPr>
          <a:xfrm>
            <a:off x="1827409" y="2337235"/>
            <a:ext cx="0" cy="832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7977C1-F2D5-4F54-AEA8-A5D59B730A10}"/>
              </a:ext>
            </a:extLst>
          </p:cNvPr>
          <p:cNvCxnSpPr>
            <a:cxnSpLocks/>
          </p:cNvCxnSpPr>
          <p:nvPr/>
        </p:nvCxnSpPr>
        <p:spPr>
          <a:xfrm>
            <a:off x="988513" y="2483603"/>
            <a:ext cx="13065" cy="1224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C29403-1036-48DF-A036-7A347DB2C09E}"/>
              </a:ext>
            </a:extLst>
          </p:cNvPr>
          <p:cNvCxnSpPr>
            <a:cxnSpLocks/>
          </p:cNvCxnSpPr>
          <p:nvPr/>
        </p:nvCxnSpPr>
        <p:spPr>
          <a:xfrm>
            <a:off x="1739479" y="2898183"/>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CE7BA1-6B96-4F16-9421-84E8447110C4}"/>
              </a:ext>
            </a:extLst>
          </p:cNvPr>
          <p:cNvCxnSpPr>
            <a:cxnSpLocks/>
          </p:cNvCxnSpPr>
          <p:nvPr/>
        </p:nvCxnSpPr>
        <p:spPr>
          <a:xfrm flipH="1">
            <a:off x="2652980" y="2606018"/>
            <a:ext cx="18818" cy="1170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BAB813-4A2D-4A57-BA4F-039ACC3EECAA}"/>
              </a:ext>
            </a:extLst>
          </p:cNvPr>
          <p:cNvCxnSpPr>
            <a:cxnSpLocks/>
          </p:cNvCxnSpPr>
          <p:nvPr/>
        </p:nvCxnSpPr>
        <p:spPr>
          <a:xfrm flipH="1">
            <a:off x="2619122" y="2832315"/>
            <a:ext cx="21402" cy="124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02CBC5-368E-415B-81AB-326B7C35A568}"/>
              </a:ext>
            </a:extLst>
          </p:cNvPr>
          <p:cNvCxnSpPr>
            <a:cxnSpLocks/>
          </p:cNvCxnSpPr>
          <p:nvPr/>
        </p:nvCxnSpPr>
        <p:spPr>
          <a:xfrm>
            <a:off x="1739479" y="3197817"/>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462A7F-3BD6-44A1-870C-0FD3541966CC}"/>
              </a:ext>
            </a:extLst>
          </p:cNvPr>
          <p:cNvCxnSpPr>
            <a:cxnSpLocks/>
          </p:cNvCxnSpPr>
          <p:nvPr/>
        </p:nvCxnSpPr>
        <p:spPr>
          <a:xfrm>
            <a:off x="1820746" y="2509008"/>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9FAB94-B393-4A61-A2B2-36DF020AB0C4}"/>
              </a:ext>
            </a:extLst>
          </p:cNvPr>
          <p:cNvCxnSpPr>
            <a:cxnSpLocks/>
          </p:cNvCxnSpPr>
          <p:nvPr/>
        </p:nvCxnSpPr>
        <p:spPr>
          <a:xfrm>
            <a:off x="1001578" y="2702517"/>
            <a:ext cx="18422" cy="12979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25637EB-FCF1-40ED-BDF0-23A08D9A6E29}"/>
              </a:ext>
            </a:extLst>
          </p:cNvPr>
          <p:cNvPicPr>
            <a:picLocks noChangeAspect="1"/>
          </p:cNvPicPr>
          <p:nvPr/>
        </p:nvPicPr>
        <p:blipFill rotWithShape="1">
          <a:blip r:embed="rId7">
            <a:extLst>
              <a:ext uri="{28A0092B-C50C-407E-A947-70E740481C1C}">
                <a14:useLocalDpi xmlns:a14="http://schemas.microsoft.com/office/drawing/2010/main" val="0"/>
              </a:ext>
            </a:extLst>
          </a:blip>
          <a:srcRect l="21844" t="16638" r="25653" b="24191"/>
          <a:stretch/>
        </p:blipFill>
        <p:spPr>
          <a:xfrm>
            <a:off x="4654830" y="470516"/>
            <a:ext cx="2219187" cy="1874865"/>
          </a:xfrm>
          <a:prstGeom prst="rect">
            <a:avLst/>
          </a:prstGeom>
        </p:spPr>
      </p:pic>
      <p:pic>
        <p:nvPicPr>
          <p:cNvPr id="21" name="Picture 20">
            <a:extLst>
              <a:ext uri="{FF2B5EF4-FFF2-40B4-BE49-F238E27FC236}">
                <a16:creationId xmlns:a16="http://schemas.microsoft.com/office/drawing/2014/main" id="{BB8B15F1-D586-472B-AA7C-32154F4ACA4D}"/>
              </a:ext>
            </a:extLst>
          </p:cNvPr>
          <p:cNvPicPr>
            <a:picLocks noChangeAspect="1"/>
          </p:cNvPicPr>
          <p:nvPr/>
        </p:nvPicPr>
        <p:blipFill rotWithShape="1">
          <a:blip r:embed="rId8"/>
          <a:srcRect l="25595" t="21994" r="26848" b="35157"/>
          <a:stretch/>
        </p:blipFill>
        <p:spPr>
          <a:xfrm>
            <a:off x="4602165" y="3000809"/>
            <a:ext cx="2229464" cy="1505819"/>
          </a:xfrm>
          <a:prstGeom prst="rect">
            <a:avLst/>
          </a:prstGeom>
        </p:spPr>
      </p:pic>
      <p:cxnSp>
        <p:nvCxnSpPr>
          <p:cNvPr id="52" name="Straight Arrow Connector 51">
            <a:extLst>
              <a:ext uri="{FF2B5EF4-FFF2-40B4-BE49-F238E27FC236}">
                <a16:creationId xmlns:a16="http://schemas.microsoft.com/office/drawing/2014/main" id="{98357D8A-594E-4A67-B3D2-5AD974A23ED1}"/>
              </a:ext>
            </a:extLst>
          </p:cNvPr>
          <p:cNvCxnSpPr>
            <a:cxnSpLocks/>
          </p:cNvCxnSpPr>
          <p:nvPr/>
        </p:nvCxnSpPr>
        <p:spPr>
          <a:xfrm>
            <a:off x="5804820" y="2337235"/>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19AE1DC-8BA1-41A8-BFED-7CDC2319291F}"/>
              </a:ext>
            </a:extLst>
          </p:cNvPr>
          <p:cNvPicPr>
            <a:picLocks noChangeAspect="1"/>
          </p:cNvPicPr>
          <p:nvPr/>
        </p:nvPicPr>
        <p:blipFill rotWithShape="1">
          <a:blip r:embed="rId5"/>
          <a:srcRect l="2104" t="9718" r="59370" b="23162"/>
          <a:stretch/>
        </p:blipFill>
        <p:spPr>
          <a:xfrm>
            <a:off x="4267231" y="5199013"/>
            <a:ext cx="1090676" cy="1424438"/>
          </a:xfrm>
          <a:prstGeom prst="rect">
            <a:avLst/>
          </a:prstGeom>
        </p:spPr>
      </p:pic>
      <p:cxnSp>
        <p:nvCxnSpPr>
          <p:cNvPr id="55" name="Straight Arrow Connector 54">
            <a:extLst>
              <a:ext uri="{FF2B5EF4-FFF2-40B4-BE49-F238E27FC236}">
                <a16:creationId xmlns:a16="http://schemas.microsoft.com/office/drawing/2014/main" id="{9C800CD1-09DB-4DF0-AD1A-970CDBBAE4F1}"/>
              </a:ext>
            </a:extLst>
          </p:cNvPr>
          <p:cNvCxnSpPr>
            <a:cxnSpLocks/>
          </p:cNvCxnSpPr>
          <p:nvPr/>
        </p:nvCxnSpPr>
        <p:spPr>
          <a:xfrm flipV="1">
            <a:off x="4889930" y="1340460"/>
            <a:ext cx="29064" cy="16176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967A8B4-26F3-4CCE-BCE6-D4F1360A2D67}"/>
              </a:ext>
            </a:extLst>
          </p:cNvPr>
          <p:cNvCxnSpPr>
            <a:cxnSpLocks/>
          </p:cNvCxnSpPr>
          <p:nvPr/>
        </p:nvCxnSpPr>
        <p:spPr>
          <a:xfrm flipV="1">
            <a:off x="4934650" y="1080849"/>
            <a:ext cx="19589" cy="14787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482E92E-1ED3-44AB-B02B-CDC6DAFAD547}"/>
              </a:ext>
            </a:extLst>
          </p:cNvPr>
          <p:cNvCxnSpPr>
            <a:cxnSpLocks/>
          </p:cNvCxnSpPr>
          <p:nvPr/>
        </p:nvCxnSpPr>
        <p:spPr>
          <a:xfrm flipV="1">
            <a:off x="5050855" y="169425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C6A964-24A7-4D8F-BEBA-1C9BC0D08189}"/>
              </a:ext>
            </a:extLst>
          </p:cNvPr>
          <p:cNvCxnSpPr>
            <a:cxnSpLocks/>
          </p:cNvCxnSpPr>
          <p:nvPr/>
        </p:nvCxnSpPr>
        <p:spPr>
          <a:xfrm flipV="1">
            <a:off x="5018470" y="194571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128CBC1-DFE0-44F8-BC9C-DFF8C759372E}"/>
              </a:ext>
            </a:extLst>
          </p:cNvPr>
          <p:cNvCxnSpPr>
            <a:cxnSpLocks/>
          </p:cNvCxnSpPr>
          <p:nvPr/>
        </p:nvCxnSpPr>
        <p:spPr>
          <a:xfrm flipH="1" flipV="1">
            <a:off x="6661119" y="1113235"/>
            <a:ext cx="22321" cy="1497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CF656D-7C70-40A4-81EE-451AB47C0C2D}"/>
              </a:ext>
            </a:extLst>
          </p:cNvPr>
          <p:cNvCxnSpPr>
            <a:cxnSpLocks/>
          </p:cNvCxnSpPr>
          <p:nvPr/>
        </p:nvCxnSpPr>
        <p:spPr>
          <a:xfrm flipH="1" flipV="1">
            <a:off x="6718270" y="137803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D713DE-A8C7-4B6B-B685-1B9ADDD58264}"/>
              </a:ext>
            </a:extLst>
          </p:cNvPr>
          <p:cNvCxnSpPr>
            <a:cxnSpLocks/>
          </p:cNvCxnSpPr>
          <p:nvPr/>
        </p:nvCxnSpPr>
        <p:spPr>
          <a:xfrm flipH="1" flipV="1">
            <a:off x="6463000" y="172474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2346BD-39F5-4D95-9D54-11D7281DA630}"/>
              </a:ext>
            </a:extLst>
          </p:cNvPr>
          <p:cNvCxnSpPr>
            <a:cxnSpLocks/>
          </p:cNvCxnSpPr>
          <p:nvPr/>
        </p:nvCxnSpPr>
        <p:spPr>
          <a:xfrm flipH="1" flipV="1">
            <a:off x="6503005" y="1957866"/>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EA984F-2676-4757-9BBF-17EEAC79468C}"/>
              </a:ext>
            </a:extLst>
          </p:cNvPr>
          <p:cNvCxnSpPr>
            <a:cxnSpLocks/>
          </p:cNvCxnSpPr>
          <p:nvPr/>
        </p:nvCxnSpPr>
        <p:spPr>
          <a:xfrm>
            <a:off x="7194179"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699DE99-FDEB-4C10-80F4-875F0109C0AD}"/>
              </a:ext>
            </a:extLst>
          </p:cNvPr>
          <p:cNvSpPr txBox="1"/>
          <p:nvPr/>
        </p:nvSpPr>
        <p:spPr>
          <a:xfrm>
            <a:off x="4300187" y="85796"/>
            <a:ext cx="470000" cy="769441"/>
          </a:xfrm>
          <a:prstGeom prst="rect">
            <a:avLst/>
          </a:prstGeom>
          <a:noFill/>
        </p:spPr>
        <p:txBody>
          <a:bodyPr wrap="none" rtlCol="0">
            <a:spAutoFit/>
          </a:bodyPr>
          <a:lstStyle/>
          <a:p>
            <a:r>
              <a:rPr lang="en-US" sz="4400" b="1" dirty="0"/>
              <a:t>2</a:t>
            </a:r>
          </a:p>
        </p:txBody>
      </p:sp>
      <p:pic>
        <p:nvPicPr>
          <p:cNvPr id="40" name="Picture 39">
            <a:extLst>
              <a:ext uri="{FF2B5EF4-FFF2-40B4-BE49-F238E27FC236}">
                <a16:creationId xmlns:a16="http://schemas.microsoft.com/office/drawing/2014/main" id="{4826ADE1-583D-4B05-86A8-A3A869AEAF43}"/>
              </a:ext>
            </a:extLst>
          </p:cNvPr>
          <p:cNvPicPr>
            <a:picLocks noChangeAspect="1"/>
          </p:cNvPicPr>
          <p:nvPr/>
        </p:nvPicPr>
        <p:blipFill rotWithShape="1">
          <a:blip r:embed="rId9"/>
          <a:srcRect l="6954" t="5983" r="11393" b="18353"/>
          <a:stretch/>
        </p:blipFill>
        <p:spPr>
          <a:xfrm>
            <a:off x="7939153" y="279801"/>
            <a:ext cx="3517347" cy="2443301"/>
          </a:xfrm>
          <a:prstGeom prst="rect">
            <a:avLst/>
          </a:prstGeom>
        </p:spPr>
      </p:pic>
      <p:cxnSp>
        <p:nvCxnSpPr>
          <p:cNvPr id="80" name="Straight Arrow Connector 79">
            <a:extLst>
              <a:ext uri="{FF2B5EF4-FFF2-40B4-BE49-F238E27FC236}">
                <a16:creationId xmlns:a16="http://schemas.microsoft.com/office/drawing/2014/main" id="{E0DE6A0F-CC32-4AA7-9823-29BDD892F6EA}"/>
              </a:ext>
            </a:extLst>
          </p:cNvPr>
          <p:cNvCxnSpPr>
            <a:cxnSpLocks/>
          </p:cNvCxnSpPr>
          <p:nvPr/>
        </p:nvCxnSpPr>
        <p:spPr>
          <a:xfrm>
            <a:off x="9693861" y="2648441"/>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60B8BAF-6940-4E6B-9854-B4F56488A01A}"/>
              </a:ext>
            </a:extLst>
          </p:cNvPr>
          <p:cNvPicPr>
            <a:picLocks noChangeAspect="1"/>
          </p:cNvPicPr>
          <p:nvPr/>
        </p:nvPicPr>
        <p:blipFill rotWithShape="1">
          <a:blip r:embed="rId10"/>
          <a:srcRect l="6753" t="12471" r="18092" b="18353"/>
          <a:stretch/>
        </p:blipFill>
        <p:spPr>
          <a:xfrm>
            <a:off x="7781899" y="3197817"/>
            <a:ext cx="3407311" cy="2351033"/>
          </a:xfrm>
          <a:prstGeom prst="rect">
            <a:avLst/>
          </a:prstGeom>
        </p:spPr>
      </p:pic>
      <p:pic>
        <p:nvPicPr>
          <p:cNvPr id="45" name="Picture 44">
            <a:extLst>
              <a:ext uri="{FF2B5EF4-FFF2-40B4-BE49-F238E27FC236}">
                <a16:creationId xmlns:a16="http://schemas.microsoft.com/office/drawing/2014/main" id="{5D41DD38-6F0C-48B1-9DD0-DD6C2BD4143C}"/>
              </a:ext>
            </a:extLst>
          </p:cNvPr>
          <p:cNvPicPr>
            <a:picLocks noChangeAspect="1"/>
          </p:cNvPicPr>
          <p:nvPr/>
        </p:nvPicPr>
        <p:blipFill rotWithShape="1">
          <a:blip r:embed="rId11"/>
          <a:srcRect l="2305" t="9658" r="59399" b="24705"/>
          <a:stretch/>
        </p:blipFill>
        <p:spPr>
          <a:xfrm>
            <a:off x="10880055" y="5143627"/>
            <a:ext cx="1152890" cy="1481273"/>
          </a:xfrm>
          <a:prstGeom prst="rect">
            <a:avLst/>
          </a:prstGeom>
        </p:spPr>
      </p:pic>
      <p:cxnSp>
        <p:nvCxnSpPr>
          <p:cNvPr id="84" name="Straight Arrow Connector 83">
            <a:extLst>
              <a:ext uri="{FF2B5EF4-FFF2-40B4-BE49-F238E27FC236}">
                <a16:creationId xmlns:a16="http://schemas.microsoft.com/office/drawing/2014/main" id="{405BD270-8F84-46A2-A10C-4071E036E979}"/>
              </a:ext>
            </a:extLst>
          </p:cNvPr>
          <p:cNvCxnSpPr>
            <a:cxnSpLocks/>
          </p:cNvCxnSpPr>
          <p:nvPr/>
        </p:nvCxnSpPr>
        <p:spPr>
          <a:xfrm flipH="1">
            <a:off x="9221273" y="1340290"/>
            <a:ext cx="154586" cy="6765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EEB1A7-5238-4729-A408-45C36D4006BD}"/>
              </a:ext>
            </a:extLst>
          </p:cNvPr>
          <p:cNvCxnSpPr>
            <a:cxnSpLocks/>
          </p:cNvCxnSpPr>
          <p:nvPr/>
        </p:nvCxnSpPr>
        <p:spPr>
          <a:xfrm flipH="1">
            <a:off x="10117428" y="2052320"/>
            <a:ext cx="156872" cy="4809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91F8498-5927-4636-8CF7-6F52F16C1A9C}"/>
              </a:ext>
            </a:extLst>
          </p:cNvPr>
          <p:cNvCxnSpPr>
            <a:cxnSpLocks/>
          </p:cNvCxnSpPr>
          <p:nvPr/>
        </p:nvCxnSpPr>
        <p:spPr>
          <a:xfrm flipH="1">
            <a:off x="10465408" y="1970310"/>
            <a:ext cx="78132" cy="248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2592EE3-48AF-40B8-BB13-A68A6103AF12}"/>
              </a:ext>
            </a:extLst>
          </p:cNvPr>
          <p:cNvCxnSpPr>
            <a:cxnSpLocks/>
          </p:cNvCxnSpPr>
          <p:nvPr/>
        </p:nvCxnSpPr>
        <p:spPr>
          <a:xfrm flipH="1">
            <a:off x="9604450" y="1188124"/>
            <a:ext cx="89411" cy="2876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B1695FF-60C4-4B3A-8C52-FDBDC0B17927}"/>
              </a:ext>
            </a:extLst>
          </p:cNvPr>
          <p:cNvSpPr txBox="1"/>
          <p:nvPr/>
        </p:nvSpPr>
        <p:spPr>
          <a:xfrm>
            <a:off x="7383990" y="98396"/>
            <a:ext cx="470000" cy="769441"/>
          </a:xfrm>
          <a:prstGeom prst="rect">
            <a:avLst/>
          </a:prstGeom>
          <a:noFill/>
        </p:spPr>
        <p:txBody>
          <a:bodyPr wrap="none" rtlCol="0">
            <a:spAutoFit/>
          </a:bodyPr>
          <a:lstStyle/>
          <a:p>
            <a:r>
              <a:rPr lang="en-US" sz="4400" b="1" dirty="0"/>
              <a:t>3</a:t>
            </a:r>
          </a:p>
        </p:txBody>
      </p:sp>
      <p:sp>
        <p:nvSpPr>
          <p:cNvPr id="46" name="TextBox 45">
            <a:extLst>
              <a:ext uri="{FF2B5EF4-FFF2-40B4-BE49-F238E27FC236}">
                <a16:creationId xmlns:a16="http://schemas.microsoft.com/office/drawing/2014/main" id="{A28B6416-B2B2-430B-8A5F-77207F185FFC}"/>
              </a:ext>
            </a:extLst>
          </p:cNvPr>
          <p:cNvSpPr txBox="1"/>
          <p:nvPr/>
        </p:nvSpPr>
        <p:spPr>
          <a:xfrm>
            <a:off x="48819" y="140893"/>
            <a:ext cx="3101287" cy="369332"/>
          </a:xfrm>
          <a:prstGeom prst="rect">
            <a:avLst/>
          </a:prstGeom>
          <a:noFill/>
        </p:spPr>
        <p:txBody>
          <a:bodyPr wrap="square">
            <a:spAutoFit/>
          </a:bodyPr>
          <a:lstStyle/>
          <a:p>
            <a:r>
              <a:rPr lang="en-US" sz="1800" b="1" dirty="0"/>
              <a:t>H: Plate Holder</a:t>
            </a:r>
          </a:p>
        </p:txBody>
      </p:sp>
    </p:spTree>
    <p:extLst>
      <p:ext uri="{BB962C8B-B14F-4D97-AF65-F5344CB8AC3E}">
        <p14:creationId xmlns:p14="http://schemas.microsoft.com/office/powerpoint/2010/main" val="2376202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978870" y="177977"/>
            <a:ext cx="2273300" cy="1885951"/>
          </a:xfrm>
          <a:prstGeom prst="rect">
            <a:avLst/>
          </a:prstGeom>
        </p:spPr>
      </p:pic>
      <p:pic>
        <p:nvPicPr>
          <p:cNvPr id="3" name="Picture 2">
            <a:extLst>
              <a:ext uri="{FF2B5EF4-FFF2-40B4-BE49-F238E27FC236}">
                <a16:creationId xmlns:a16="http://schemas.microsoft.com/office/drawing/2014/main" id="{50D6D241-A4CD-48A3-97D1-95CD7F5284D1}"/>
              </a:ext>
            </a:extLst>
          </p:cNvPr>
          <p:cNvPicPr>
            <a:picLocks noChangeAspect="1"/>
          </p:cNvPicPr>
          <p:nvPr/>
        </p:nvPicPr>
        <p:blipFill rotWithShape="1">
          <a:blip r:embed="rId4"/>
          <a:srcRect l="15320" t="16869" r="20242" b="5758"/>
          <a:stretch/>
        </p:blipFill>
        <p:spPr>
          <a:xfrm>
            <a:off x="601577" y="2176360"/>
            <a:ext cx="2202771" cy="1982753"/>
          </a:xfrm>
          <a:prstGeom prst="rect">
            <a:avLst/>
          </a:prstGeom>
        </p:spPr>
      </p:pic>
      <p:pic>
        <p:nvPicPr>
          <p:cNvPr id="4" name="Picture 3">
            <a:extLst>
              <a:ext uri="{FF2B5EF4-FFF2-40B4-BE49-F238E27FC236}">
                <a16:creationId xmlns:a16="http://schemas.microsoft.com/office/drawing/2014/main" id="{40E8969B-2D27-4C5B-A23E-B38D0CF866BC}"/>
              </a:ext>
            </a:extLst>
          </p:cNvPr>
          <p:cNvPicPr>
            <a:picLocks noChangeAspect="1"/>
          </p:cNvPicPr>
          <p:nvPr/>
        </p:nvPicPr>
        <p:blipFill rotWithShape="1">
          <a:blip r:embed="rId5"/>
          <a:srcRect l="14760" t="26068" r="22193" b="11367"/>
          <a:stretch/>
        </p:blipFill>
        <p:spPr>
          <a:xfrm>
            <a:off x="3204349" y="2279777"/>
            <a:ext cx="2526320" cy="1879336"/>
          </a:xfrm>
          <a:prstGeom prst="rect">
            <a:avLst/>
          </a:prstGeom>
        </p:spPr>
      </p:pic>
      <p:cxnSp>
        <p:nvCxnSpPr>
          <p:cNvPr id="30" name="Straight Arrow Connector 29">
            <a:extLst>
              <a:ext uri="{FF2B5EF4-FFF2-40B4-BE49-F238E27FC236}">
                <a16:creationId xmlns:a16="http://schemas.microsoft.com/office/drawing/2014/main" id="{75D1AECD-4C01-4A41-93E8-5F112B96B9D5}"/>
              </a:ext>
            </a:extLst>
          </p:cNvPr>
          <p:cNvCxnSpPr>
            <a:cxnSpLocks/>
          </p:cNvCxnSpPr>
          <p:nvPr/>
        </p:nvCxnSpPr>
        <p:spPr>
          <a:xfrm>
            <a:off x="2741075" y="3315547"/>
            <a:ext cx="40903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a:off x="835623" y="991002"/>
            <a:ext cx="510106" cy="29091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20FE3-8235-4771-A508-2D7579DF0EEE}"/>
              </a:ext>
            </a:extLst>
          </p:cNvPr>
          <p:cNvCxnSpPr>
            <a:cxnSpLocks/>
          </p:cNvCxnSpPr>
          <p:nvPr/>
        </p:nvCxnSpPr>
        <p:spPr>
          <a:xfrm>
            <a:off x="1827409" y="2337235"/>
            <a:ext cx="0" cy="832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7977C1-F2D5-4F54-AEA8-A5D59B730A10}"/>
              </a:ext>
            </a:extLst>
          </p:cNvPr>
          <p:cNvCxnSpPr>
            <a:cxnSpLocks/>
          </p:cNvCxnSpPr>
          <p:nvPr/>
        </p:nvCxnSpPr>
        <p:spPr>
          <a:xfrm>
            <a:off x="988513" y="2483603"/>
            <a:ext cx="13065" cy="1224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C29403-1036-48DF-A036-7A347DB2C09E}"/>
              </a:ext>
            </a:extLst>
          </p:cNvPr>
          <p:cNvCxnSpPr>
            <a:cxnSpLocks/>
          </p:cNvCxnSpPr>
          <p:nvPr/>
        </p:nvCxnSpPr>
        <p:spPr>
          <a:xfrm>
            <a:off x="1739479" y="2898183"/>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CE7BA1-6B96-4F16-9421-84E8447110C4}"/>
              </a:ext>
            </a:extLst>
          </p:cNvPr>
          <p:cNvCxnSpPr>
            <a:cxnSpLocks/>
          </p:cNvCxnSpPr>
          <p:nvPr/>
        </p:nvCxnSpPr>
        <p:spPr>
          <a:xfrm flipH="1">
            <a:off x="2652980" y="2606018"/>
            <a:ext cx="18818" cy="1170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BAB813-4A2D-4A57-BA4F-039ACC3EECAA}"/>
              </a:ext>
            </a:extLst>
          </p:cNvPr>
          <p:cNvCxnSpPr>
            <a:cxnSpLocks/>
          </p:cNvCxnSpPr>
          <p:nvPr/>
        </p:nvCxnSpPr>
        <p:spPr>
          <a:xfrm flipH="1">
            <a:off x="2619122" y="2832315"/>
            <a:ext cx="21402" cy="124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02CBC5-368E-415B-81AB-326B7C35A568}"/>
              </a:ext>
            </a:extLst>
          </p:cNvPr>
          <p:cNvCxnSpPr>
            <a:cxnSpLocks/>
          </p:cNvCxnSpPr>
          <p:nvPr/>
        </p:nvCxnSpPr>
        <p:spPr>
          <a:xfrm>
            <a:off x="1739479" y="3197817"/>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462A7F-3BD6-44A1-870C-0FD3541966CC}"/>
              </a:ext>
            </a:extLst>
          </p:cNvPr>
          <p:cNvCxnSpPr>
            <a:cxnSpLocks/>
          </p:cNvCxnSpPr>
          <p:nvPr/>
        </p:nvCxnSpPr>
        <p:spPr>
          <a:xfrm>
            <a:off x="1820746" y="2509008"/>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9FAB94-B393-4A61-A2B2-36DF020AB0C4}"/>
              </a:ext>
            </a:extLst>
          </p:cNvPr>
          <p:cNvCxnSpPr>
            <a:cxnSpLocks/>
          </p:cNvCxnSpPr>
          <p:nvPr/>
        </p:nvCxnSpPr>
        <p:spPr>
          <a:xfrm>
            <a:off x="1001578" y="2702517"/>
            <a:ext cx="18422" cy="12979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28B6416-B2B2-430B-8A5F-77207F185FFC}"/>
              </a:ext>
            </a:extLst>
          </p:cNvPr>
          <p:cNvSpPr txBox="1"/>
          <p:nvPr/>
        </p:nvSpPr>
        <p:spPr>
          <a:xfrm>
            <a:off x="48819" y="140893"/>
            <a:ext cx="3101287" cy="369332"/>
          </a:xfrm>
          <a:prstGeom prst="rect">
            <a:avLst/>
          </a:prstGeom>
          <a:noFill/>
        </p:spPr>
        <p:txBody>
          <a:bodyPr wrap="square">
            <a:spAutoFit/>
          </a:bodyPr>
          <a:lstStyle/>
          <a:p>
            <a:r>
              <a:rPr lang="en-US" sz="1800" b="1" dirty="0"/>
              <a:t>H: Plate Holder</a:t>
            </a:r>
          </a:p>
        </p:txBody>
      </p:sp>
      <p:pic>
        <p:nvPicPr>
          <p:cNvPr id="47" name="Picture 46">
            <a:extLst>
              <a:ext uri="{FF2B5EF4-FFF2-40B4-BE49-F238E27FC236}">
                <a16:creationId xmlns:a16="http://schemas.microsoft.com/office/drawing/2014/main" id="{6B2EA6D4-0D0A-45A2-8993-DC5391BA60D4}"/>
              </a:ext>
            </a:extLst>
          </p:cNvPr>
          <p:cNvPicPr>
            <a:picLocks noChangeAspect="1"/>
          </p:cNvPicPr>
          <p:nvPr/>
        </p:nvPicPr>
        <p:blipFill rotWithShape="1">
          <a:blip r:embed="rId6">
            <a:extLst>
              <a:ext uri="{28A0092B-C50C-407E-A947-70E740481C1C}">
                <a14:useLocalDpi xmlns:a14="http://schemas.microsoft.com/office/drawing/2010/main" val="0"/>
              </a:ext>
            </a:extLst>
          </a:blip>
          <a:srcRect l="21844" t="16638" r="25653" b="24191"/>
          <a:stretch/>
        </p:blipFill>
        <p:spPr>
          <a:xfrm>
            <a:off x="6096000" y="545654"/>
            <a:ext cx="2219187" cy="1874865"/>
          </a:xfrm>
          <a:prstGeom prst="rect">
            <a:avLst/>
          </a:prstGeom>
        </p:spPr>
      </p:pic>
      <p:pic>
        <p:nvPicPr>
          <p:cNvPr id="48" name="Picture 47">
            <a:extLst>
              <a:ext uri="{FF2B5EF4-FFF2-40B4-BE49-F238E27FC236}">
                <a16:creationId xmlns:a16="http://schemas.microsoft.com/office/drawing/2014/main" id="{AE620E83-E450-416D-A367-9C926F146591}"/>
              </a:ext>
            </a:extLst>
          </p:cNvPr>
          <p:cNvPicPr>
            <a:picLocks noChangeAspect="1"/>
          </p:cNvPicPr>
          <p:nvPr/>
        </p:nvPicPr>
        <p:blipFill rotWithShape="1">
          <a:blip r:embed="rId7"/>
          <a:srcRect l="25595" t="21994" r="26848" b="35157"/>
          <a:stretch/>
        </p:blipFill>
        <p:spPr>
          <a:xfrm>
            <a:off x="8821857" y="602074"/>
            <a:ext cx="2229464" cy="1505819"/>
          </a:xfrm>
          <a:prstGeom prst="rect">
            <a:avLst/>
          </a:prstGeom>
        </p:spPr>
      </p:pic>
      <p:cxnSp>
        <p:nvCxnSpPr>
          <p:cNvPr id="49" name="Straight Arrow Connector 48">
            <a:extLst>
              <a:ext uri="{FF2B5EF4-FFF2-40B4-BE49-F238E27FC236}">
                <a16:creationId xmlns:a16="http://schemas.microsoft.com/office/drawing/2014/main" id="{3016940F-A0C6-4B5C-B1ED-F0D66B39E10C}"/>
              </a:ext>
            </a:extLst>
          </p:cNvPr>
          <p:cNvCxnSpPr>
            <a:cxnSpLocks/>
          </p:cNvCxnSpPr>
          <p:nvPr/>
        </p:nvCxnSpPr>
        <p:spPr>
          <a:xfrm>
            <a:off x="8337417" y="1120952"/>
            <a:ext cx="415885"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4E4FAB-4205-429A-B078-1CB6C24DEFAA}"/>
              </a:ext>
            </a:extLst>
          </p:cNvPr>
          <p:cNvCxnSpPr>
            <a:cxnSpLocks/>
          </p:cNvCxnSpPr>
          <p:nvPr/>
        </p:nvCxnSpPr>
        <p:spPr>
          <a:xfrm flipV="1">
            <a:off x="6331100" y="1415598"/>
            <a:ext cx="29064" cy="16176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D18E592-1371-420E-ACCE-B953BF718048}"/>
              </a:ext>
            </a:extLst>
          </p:cNvPr>
          <p:cNvCxnSpPr>
            <a:cxnSpLocks/>
          </p:cNvCxnSpPr>
          <p:nvPr/>
        </p:nvCxnSpPr>
        <p:spPr>
          <a:xfrm flipV="1">
            <a:off x="6375820" y="1155987"/>
            <a:ext cx="19589" cy="14787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AAE22E6-BC70-43B2-B718-DE47DBBB3A16}"/>
              </a:ext>
            </a:extLst>
          </p:cNvPr>
          <p:cNvCxnSpPr>
            <a:cxnSpLocks/>
          </p:cNvCxnSpPr>
          <p:nvPr/>
        </p:nvCxnSpPr>
        <p:spPr>
          <a:xfrm flipV="1">
            <a:off x="6492025" y="1769397"/>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0B79B3D-1BC1-4006-BB5A-142F2E2883C7}"/>
              </a:ext>
            </a:extLst>
          </p:cNvPr>
          <p:cNvCxnSpPr>
            <a:cxnSpLocks/>
          </p:cNvCxnSpPr>
          <p:nvPr/>
        </p:nvCxnSpPr>
        <p:spPr>
          <a:xfrm flipV="1">
            <a:off x="6459640" y="2020857"/>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67E9ECB-E13A-4F73-B06C-A61F9303205E}"/>
              </a:ext>
            </a:extLst>
          </p:cNvPr>
          <p:cNvCxnSpPr>
            <a:cxnSpLocks/>
          </p:cNvCxnSpPr>
          <p:nvPr/>
        </p:nvCxnSpPr>
        <p:spPr>
          <a:xfrm flipH="1" flipV="1">
            <a:off x="8102289" y="1188373"/>
            <a:ext cx="22321" cy="1497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3FEA17C-44F8-491E-BF1E-61201B1DC181}"/>
              </a:ext>
            </a:extLst>
          </p:cNvPr>
          <p:cNvCxnSpPr>
            <a:cxnSpLocks/>
          </p:cNvCxnSpPr>
          <p:nvPr/>
        </p:nvCxnSpPr>
        <p:spPr>
          <a:xfrm flipH="1" flipV="1">
            <a:off x="8159440" y="1453169"/>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3DD376-09AB-4CEC-A897-BE06F6873B2E}"/>
              </a:ext>
            </a:extLst>
          </p:cNvPr>
          <p:cNvCxnSpPr>
            <a:cxnSpLocks/>
          </p:cNvCxnSpPr>
          <p:nvPr/>
        </p:nvCxnSpPr>
        <p:spPr>
          <a:xfrm flipH="1" flipV="1">
            <a:off x="7904170" y="1799879"/>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CECCDFB-317D-40C5-9803-D6D98BAF4F1F}"/>
              </a:ext>
            </a:extLst>
          </p:cNvPr>
          <p:cNvCxnSpPr>
            <a:cxnSpLocks/>
          </p:cNvCxnSpPr>
          <p:nvPr/>
        </p:nvCxnSpPr>
        <p:spPr>
          <a:xfrm flipH="1" flipV="1">
            <a:off x="7944175" y="2033004"/>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E3A6E868-9381-4EF8-9C53-BF122A205AA9}"/>
              </a:ext>
            </a:extLst>
          </p:cNvPr>
          <p:cNvPicPr>
            <a:picLocks noChangeAspect="1"/>
          </p:cNvPicPr>
          <p:nvPr/>
        </p:nvPicPr>
        <p:blipFill rotWithShape="1">
          <a:blip r:embed="rId8"/>
          <a:srcRect l="6954" t="5983" r="11393" b="18353"/>
          <a:stretch/>
        </p:blipFill>
        <p:spPr>
          <a:xfrm>
            <a:off x="4209191" y="4278917"/>
            <a:ext cx="3517347" cy="2443301"/>
          </a:xfrm>
          <a:prstGeom prst="rect">
            <a:avLst/>
          </a:prstGeom>
        </p:spPr>
      </p:pic>
      <p:pic>
        <p:nvPicPr>
          <p:cNvPr id="70" name="Picture 69">
            <a:extLst>
              <a:ext uri="{FF2B5EF4-FFF2-40B4-BE49-F238E27FC236}">
                <a16:creationId xmlns:a16="http://schemas.microsoft.com/office/drawing/2014/main" id="{30EC8CAF-21A8-4A97-8670-9E878DF2613E}"/>
              </a:ext>
            </a:extLst>
          </p:cNvPr>
          <p:cNvPicPr>
            <a:picLocks noChangeAspect="1"/>
          </p:cNvPicPr>
          <p:nvPr/>
        </p:nvPicPr>
        <p:blipFill rotWithShape="1">
          <a:blip r:embed="rId9"/>
          <a:srcRect l="6753" t="12471" r="18092" b="18353"/>
          <a:stretch/>
        </p:blipFill>
        <p:spPr>
          <a:xfrm>
            <a:off x="8366242" y="4371185"/>
            <a:ext cx="3407311" cy="2351033"/>
          </a:xfrm>
          <a:prstGeom prst="rect">
            <a:avLst/>
          </a:prstGeom>
        </p:spPr>
      </p:pic>
      <p:cxnSp>
        <p:nvCxnSpPr>
          <p:cNvPr id="71" name="Straight Arrow Connector 70">
            <a:extLst>
              <a:ext uri="{FF2B5EF4-FFF2-40B4-BE49-F238E27FC236}">
                <a16:creationId xmlns:a16="http://schemas.microsoft.com/office/drawing/2014/main" id="{4167271A-5FD6-43B1-8C7D-E279CE44567F}"/>
              </a:ext>
            </a:extLst>
          </p:cNvPr>
          <p:cNvCxnSpPr>
            <a:cxnSpLocks/>
          </p:cNvCxnSpPr>
          <p:nvPr/>
        </p:nvCxnSpPr>
        <p:spPr>
          <a:xfrm flipH="1">
            <a:off x="5491311" y="5339406"/>
            <a:ext cx="154586" cy="6765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40697B3-F734-4FC4-8E83-B499F2E7F178}"/>
              </a:ext>
            </a:extLst>
          </p:cNvPr>
          <p:cNvCxnSpPr>
            <a:cxnSpLocks/>
          </p:cNvCxnSpPr>
          <p:nvPr/>
        </p:nvCxnSpPr>
        <p:spPr>
          <a:xfrm flipH="1">
            <a:off x="6387466" y="6051436"/>
            <a:ext cx="156872" cy="4809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68B0BFE-6647-47CA-834A-A2BA25149D4F}"/>
              </a:ext>
            </a:extLst>
          </p:cNvPr>
          <p:cNvCxnSpPr>
            <a:cxnSpLocks/>
          </p:cNvCxnSpPr>
          <p:nvPr/>
        </p:nvCxnSpPr>
        <p:spPr>
          <a:xfrm flipH="1">
            <a:off x="6735446" y="5969426"/>
            <a:ext cx="78132" cy="248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100FE44-D336-41A8-B99E-143C1D371770}"/>
              </a:ext>
            </a:extLst>
          </p:cNvPr>
          <p:cNvCxnSpPr>
            <a:cxnSpLocks/>
          </p:cNvCxnSpPr>
          <p:nvPr/>
        </p:nvCxnSpPr>
        <p:spPr>
          <a:xfrm flipH="1">
            <a:off x="5874488" y="5187240"/>
            <a:ext cx="89411" cy="2876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CA2D8CE-F323-47CE-99FD-4866698FDDE2}"/>
              </a:ext>
            </a:extLst>
          </p:cNvPr>
          <p:cNvCxnSpPr>
            <a:cxnSpLocks/>
          </p:cNvCxnSpPr>
          <p:nvPr/>
        </p:nvCxnSpPr>
        <p:spPr>
          <a:xfrm>
            <a:off x="7832431" y="5208012"/>
            <a:ext cx="46207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506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978870" y="177977"/>
            <a:ext cx="2273300" cy="1885951"/>
          </a:xfrm>
          <a:prstGeom prst="rect">
            <a:avLst/>
          </a:prstGeom>
        </p:spPr>
      </p:pic>
      <p:pic>
        <p:nvPicPr>
          <p:cNvPr id="3" name="Picture 2">
            <a:extLst>
              <a:ext uri="{FF2B5EF4-FFF2-40B4-BE49-F238E27FC236}">
                <a16:creationId xmlns:a16="http://schemas.microsoft.com/office/drawing/2014/main" id="{50D6D241-A4CD-48A3-97D1-95CD7F5284D1}"/>
              </a:ext>
            </a:extLst>
          </p:cNvPr>
          <p:cNvPicPr>
            <a:picLocks noChangeAspect="1"/>
          </p:cNvPicPr>
          <p:nvPr/>
        </p:nvPicPr>
        <p:blipFill rotWithShape="1">
          <a:blip r:embed="rId4"/>
          <a:srcRect l="15320" t="16869" r="20242" b="5758"/>
          <a:stretch/>
        </p:blipFill>
        <p:spPr>
          <a:xfrm>
            <a:off x="601577" y="2176360"/>
            <a:ext cx="2202771" cy="1982753"/>
          </a:xfrm>
          <a:prstGeom prst="rect">
            <a:avLst/>
          </a:prstGeom>
        </p:spPr>
      </p:pic>
      <p:pic>
        <p:nvPicPr>
          <p:cNvPr id="28" name="Picture 27">
            <a:extLst>
              <a:ext uri="{FF2B5EF4-FFF2-40B4-BE49-F238E27FC236}">
                <a16:creationId xmlns:a16="http://schemas.microsoft.com/office/drawing/2014/main" id="{F42A3A88-CD3A-4A88-AB1B-191DE51ED092}"/>
              </a:ext>
            </a:extLst>
          </p:cNvPr>
          <p:cNvPicPr>
            <a:picLocks noChangeAspect="1"/>
          </p:cNvPicPr>
          <p:nvPr/>
        </p:nvPicPr>
        <p:blipFill rotWithShape="1">
          <a:blip r:embed="rId5"/>
          <a:srcRect l="2104" t="9718" r="59370" b="23162"/>
          <a:stretch/>
        </p:blipFill>
        <p:spPr>
          <a:xfrm>
            <a:off x="73864" y="5199013"/>
            <a:ext cx="1090676" cy="1424438"/>
          </a:xfrm>
          <a:prstGeom prst="rect">
            <a:avLst/>
          </a:prstGeom>
        </p:spPr>
      </p:pic>
      <p:pic>
        <p:nvPicPr>
          <p:cNvPr id="4" name="Picture 3">
            <a:extLst>
              <a:ext uri="{FF2B5EF4-FFF2-40B4-BE49-F238E27FC236}">
                <a16:creationId xmlns:a16="http://schemas.microsoft.com/office/drawing/2014/main" id="{40E8969B-2D27-4C5B-A23E-B38D0CF866BC}"/>
              </a:ext>
            </a:extLst>
          </p:cNvPr>
          <p:cNvPicPr>
            <a:picLocks noChangeAspect="1"/>
          </p:cNvPicPr>
          <p:nvPr/>
        </p:nvPicPr>
        <p:blipFill rotWithShape="1">
          <a:blip r:embed="rId6"/>
          <a:srcRect l="14760" t="26068" r="22193" b="11367"/>
          <a:stretch/>
        </p:blipFill>
        <p:spPr>
          <a:xfrm>
            <a:off x="1399229" y="4744115"/>
            <a:ext cx="2526320" cy="1879336"/>
          </a:xfrm>
          <a:prstGeom prst="rect">
            <a:avLst/>
          </a:prstGeom>
        </p:spPr>
      </p:pic>
      <p:cxnSp>
        <p:nvCxnSpPr>
          <p:cNvPr id="30" name="Straight Arrow Connector 29">
            <a:extLst>
              <a:ext uri="{FF2B5EF4-FFF2-40B4-BE49-F238E27FC236}">
                <a16:creationId xmlns:a16="http://schemas.microsoft.com/office/drawing/2014/main" id="{75D1AECD-4C01-4A41-93E8-5F112B96B9D5}"/>
              </a:ext>
            </a:extLst>
          </p:cNvPr>
          <p:cNvCxnSpPr>
            <a:cxnSpLocks/>
          </p:cNvCxnSpPr>
          <p:nvPr/>
        </p:nvCxnSpPr>
        <p:spPr>
          <a:xfrm>
            <a:off x="2252677" y="4142947"/>
            <a:ext cx="272613" cy="50436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a:off x="835623" y="991002"/>
            <a:ext cx="510106" cy="29091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4520FE3-8235-4771-A508-2D7579DF0EEE}"/>
              </a:ext>
            </a:extLst>
          </p:cNvPr>
          <p:cNvCxnSpPr>
            <a:cxnSpLocks/>
          </p:cNvCxnSpPr>
          <p:nvPr/>
        </p:nvCxnSpPr>
        <p:spPr>
          <a:xfrm>
            <a:off x="1827409" y="2337235"/>
            <a:ext cx="0" cy="832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37977C1-F2D5-4F54-AEA8-A5D59B730A10}"/>
              </a:ext>
            </a:extLst>
          </p:cNvPr>
          <p:cNvCxnSpPr>
            <a:cxnSpLocks/>
          </p:cNvCxnSpPr>
          <p:nvPr/>
        </p:nvCxnSpPr>
        <p:spPr>
          <a:xfrm>
            <a:off x="988513" y="2483603"/>
            <a:ext cx="13065" cy="1224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BC29403-1036-48DF-A036-7A347DB2C09E}"/>
              </a:ext>
            </a:extLst>
          </p:cNvPr>
          <p:cNvCxnSpPr>
            <a:cxnSpLocks/>
          </p:cNvCxnSpPr>
          <p:nvPr/>
        </p:nvCxnSpPr>
        <p:spPr>
          <a:xfrm>
            <a:off x="1739479" y="2898183"/>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7CE7BA1-6B96-4F16-9421-84E8447110C4}"/>
              </a:ext>
            </a:extLst>
          </p:cNvPr>
          <p:cNvCxnSpPr>
            <a:cxnSpLocks/>
          </p:cNvCxnSpPr>
          <p:nvPr/>
        </p:nvCxnSpPr>
        <p:spPr>
          <a:xfrm flipH="1">
            <a:off x="2652980" y="2606018"/>
            <a:ext cx="18818" cy="1170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BAB813-4A2D-4A57-BA4F-039ACC3EECAA}"/>
              </a:ext>
            </a:extLst>
          </p:cNvPr>
          <p:cNvCxnSpPr>
            <a:cxnSpLocks/>
          </p:cNvCxnSpPr>
          <p:nvPr/>
        </p:nvCxnSpPr>
        <p:spPr>
          <a:xfrm flipH="1">
            <a:off x="2619122" y="2832315"/>
            <a:ext cx="21402" cy="1247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02CBC5-368E-415B-81AB-326B7C35A568}"/>
              </a:ext>
            </a:extLst>
          </p:cNvPr>
          <p:cNvCxnSpPr>
            <a:cxnSpLocks/>
          </p:cNvCxnSpPr>
          <p:nvPr/>
        </p:nvCxnSpPr>
        <p:spPr>
          <a:xfrm>
            <a:off x="1739479" y="3197817"/>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A462A7F-3BD6-44A1-870C-0FD3541966CC}"/>
              </a:ext>
            </a:extLst>
          </p:cNvPr>
          <p:cNvCxnSpPr>
            <a:cxnSpLocks/>
          </p:cNvCxnSpPr>
          <p:nvPr/>
        </p:nvCxnSpPr>
        <p:spPr>
          <a:xfrm>
            <a:off x="1820746" y="2509008"/>
            <a:ext cx="0" cy="11773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19FAB94-B393-4A61-A2B2-36DF020AB0C4}"/>
              </a:ext>
            </a:extLst>
          </p:cNvPr>
          <p:cNvCxnSpPr>
            <a:cxnSpLocks/>
          </p:cNvCxnSpPr>
          <p:nvPr/>
        </p:nvCxnSpPr>
        <p:spPr>
          <a:xfrm>
            <a:off x="1001578" y="2702517"/>
            <a:ext cx="18422" cy="12979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325637EB-FCF1-40ED-BDF0-23A08D9A6E29}"/>
              </a:ext>
            </a:extLst>
          </p:cNvPr>
          <p:cNvPicPr>
            <a:picLocks noChangeAspect="1"/>
          </p:cNvPicPr>
          <p:nvPr/>
        </p:nvPicPr>
        <p:blipFill rotWithShape="1">
          <a:blip r:embed="rId7">
            <a:extLst>
              <a:ext uri="{28A0092B-C50C-407E-A947-70E740481C1C}">
                <a14:useLocalDpi xmlns:a14="http://schemas.microsoft.com/office/drawing/2010/main" val="0"/>
              </a:ext>
            </a:extLst>
          </a:blip>
          <a:srcRect l="21844" t="16638" r="25653" b="24191"/>
          <a:stretch/>
        </p:blipFill>
        <p:spPr>
          <a:xfrm>
            <a:off x="4654830" y="470516"/>
            <a:ext cx="2219187" cy="1874865"/>
          </a:xfrm>
          <a:prstGeom prst="rect">
            <a:avLst/>
          </a:prstGeom>
        </p:spPr>
      </p:pic>
      <p:pic>
        <p:nvPicPr>
          <p:cNvPr id="21" name="Picture 20">
            <a:extLst>
              <a:ext uri="{FF2B5EF4-FFF2-40B4-BE49-F238E27FC236}">
                <a16:creationId xmlns:a16="http://schemas.microsoft.com/office/drawing/2014/main" id="{BB8B15F1-D586-472B-AA7C-32154F4ACA4D}"/>
              </a:ext>
            </a:extLst>
          </p:cNvPr>
          <p:cNvPicPr>
            <a:picLocks noChangeAspect="1"/>
          </p:cNvPicPr>
          <p:nvPr/>
        </p:nvPicPr>
        <p:blipFill rotWithShape="1">
          <a:blip r:embed="rId8"/>
          <a:srcRect l="25595" t="21994" r="26848" b="35157"/>
          <a:stretch/>
        </p:blipFill>
        <p:spPr>
          <a:xfrm>
            <a:off x="4602165" y="3000809"/>
            <a:ext cx="2229464" cy="1505819"/>
          </a:xfrm>
          <a:prstGeom prst="rect">
            <a:avLst/>
          </a:prstGeom>
        </p:spPr>
      </p:pic>
      <p:cxnSp>
        <p:nvCxnSpPr>
          <p:cNvPr id="52" name="Straight Arrow Connector 51">
            <a:extLst>
              <a:ext uri="{FF2B5EF4-FFF2-40B4-BE49-F238E27FC236}">
                <a16:creationId xmlns:a16="http://schemas.microsoft.com/office/drawing/2014/main" id="{98357D8A-594E-4A67-B3D2-5AD974A23ED1}"/>
              </a:ext>
            </a:extLst>
          </p:cNvPr>
          <p:cNvCxnSpPr>
            <a:cxnSpLocks/>
          </p:cNvCxnSpPr>
          <p:nvPr/>
        </p:nvCxnSpPr>
        <p:spPr>
          <a:xfrm>
            <a:off x="5804820" y="2337235"/>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19AE1DC-8BA1-41A8-BFED-7CDC2319291F}"/>
              </a:ext>
            </a:extLst>
          </p:cNvPr>
          <p:cNvPicPr>
            <a:picLocks noChangeAspect="1"/>
          </p:cNvPicPr>
          <p:nvPr/>
        </p:nvPicPr>
        <p:blipFill rotWithShape="1">
          <a:blip r:embed="rId5"/>
          <a:srcRect l="2104" t="9718" r="59370" b="23162"/>
          <a:stretch/>
        </p:blipFill>
        <p:spPr>
          <a:xfrm>
            <a:off x="4267231" y="5199013"/>
            <a:ext cx="1090676" cy="1424438"/>
          </a:xfrm>
          <a:prstGeom prst="rect">
            <a:avLst/>
          </a:prstGeom>
        </p:spPr>
      </p:pic>
      <p:cxnSp>
        <p:nvCxnSpPr>
          <p:cNvPr id="55" name="Straight Arrow Connector 54">
            <a:extLst>
              <a:ext uri="{FF2B5EF4-FFF2-40B4-BE49-F238E27FC236}">
                <a16:creationId xmlns:a16="http://schemas.microsoft.com/office/drawing/2014/main" id="{9C800CD1-09DB-4DF0-AD1A-970CDBBAE4F1}"/>
              </a:ext>
            </a:extLst>
          </p:cNvPr>
          <p:cNvCxnSpPr>
            <a:cxnSpLocks/>
          </p:cNvCxnSpPr>
          <p:nvPr/>
        </p:nvCxnSpPr>
        <p:spPr>
          <a:xfrm flipV="1">
            <a:off x="4889930" y="1340460"/>
            <a:ext cx="29064" cy="16176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967A8B4-26F3-4CCE-BCE6-D4F1360A2D67}"/>
              </a:ext>
            </a:extLst>
          </p:cNvPr>
          <p:cNvCxnSpPr>
            <a:cxnSpLocks/>
          </p:cNvCxnSpPr>
          <p:nvPr/>
        </p:nvCxnSpPr>
        <p:spPr>
          <a:xfrm flipV="1">
            <a:off x="4934650" y="1080849"/>
            <a:ext cx="19589" cy="14787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482E92E-1ED3-44AB-B02B-CDC6DAFAD547}"/>
              </a:ext>
            </a:extLst>
          </p:cNvPr>
          <p:cNvCxnSpPr>
            <a:cxnSpLocks/>
          </p:cNvCxnSpPr>
          <p:nvPr/>
        </p:nvCxnSpPr>
        <p:spPr>
          <a:xfrm flipV="1">
            <a:off x="5050855" y="169425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47C6A964-24A7-4D8F-BEBA-1C9BC0D08189}"/>
              </a:ext>
            </a:extLst>
          </p:cNvPr>
          <p:cNvCxnSpPr>
            <a:cxnSpLocks/>
          </p:cNvCxnSpPr>
          <p:nvPr/>
        </p:nvCxnSpPr>
        <p:spPr>
          <a:xfrm flipV="1">
            <a:off x="5018470" y="1945719"/>
            <a:ext cx="15779" cy="157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128CBC1-DFE0-44F8-BC9C-DFF8C759372E}"/>
              </a:ext>
            </a:extLst>
          </p:cNvPr>
          <p:cNvCxnSpPr>
            <a:cxnSpLocks/>
          </p:cNvCxnSpPr>
          <p:nvPr/>
        </p:nvCxnSpPr>
        <p:spPr>
          <a:xfrm flipH="1" flipV="1">
            <a:off x="6661119" y="1113235"/>
            <a:ext cx="22321" cy="14977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ACF656D-7C70-40A4-81EE-451AB47C0C2D}"/>
              </a:ext>
            </a:extLst>
          </p:cNvPr>
          <p:cNvCxnSpPr>
            <a:cxnSpLocks/>
          </p:cNvCxnSpPr>
          <p:nvPr/>
        </p:nvCxnSpPr>
        <p:spPr>
          <a:xfrm flipH="1" flipV="1">
            <a:off x="6718270" y="137803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3D713DE-A8C7-4B6B-B685-1B9ADDD58264}"/>
              </a:ext>
            </a:extLst>
          </p:cNvPr>
          <p:cNvCxnSpPr>
            <a:cxnSpLocks/>
          </p:cNvCxnSpPr>
          <p:nvPr/>
        </p:nvCxnSpPr>
        <p:spPr>
          <a:xfrm flipH="1" flipV="1">
            <a:off x="6463000" y="1724741"/>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82346BD-39F5-4D95-9D54-11D7281DA630}"/>
              </a:ext>
            </a:extLst>
          </p:cNvPr>
          <p:cNvCxnSpPr>
            <a:cxnSpLocks/>
          </p:cNvCxnSpPr>
          <p:nvPr/>
        </p:nvCxnSpPr>
        <p:spPr>
          <a:xfrm flipH="1" flipV="1">
            <a:off x="6503005" y="1957866"/>
            <a:ext cx="26130" cy="1497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EA984F-2676-4757-9BBF-17EEAC79468C}"/>
              </a:ext>
            </a:extLst>
          </p:cNvPr>
          <p:cNvCxnSpPr>
            <a:cxnSpLocks/>
          </p:cNvCxnSpPr>
          <p:nvPr/>
        </p:nvCxnSpPr>
        <p:spPr>
          <a:xfrm>
            <a:off x="7194179"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699DE99-FDEB-4C10-80F4-875F0109C0AD}"/>
              </a:ext>
            </a:extLst>
          </p:cNvPr>
          <p:cNvSpPr txBox="1"/>
          <p:nvPr/>
        </p:nvSpPr>
        <p:spPr>
          <a:xfrm>
            <a:off x="4300187" y="85796"/>
            <a:ext cx="470000" cy="769441"/>
          </a:xfrm>
          <a:prstGeom prst="rect">
            <a:avLst/>
          </a:prstGeom>
          <a:noFill/>
        </p:spPr>
        <p:txBody>
          <a:bodyPr wrap="none" rtlCol="0">
            <a:spAutoFit/>
          </a:bodyPr>
          <a:lstStyle/>
          <a:p>
            <a:r>
              <a:rPr lang="en-US" sz="4400" b="1" dirty="0"/>
              <a:t>2</a:t>
            </a:r>
          </a:p>
        </p:txBody>
      </p:sp>
      <p:pic>
        <p:nvPicPr>
          <p:cNvPr id="40" name="Picture 39">
            <a:extLst>
              <a:ext uri="{FF2B5EF4-FFF2-40B4-BE49-F238E27FC236}">
                <a16:creationId xmlns:a16="http://schemas.microsoft.com/office/drawing/2014/main" id="{4826ADE1-583D-4B05-86A8-A3A869AEAF43}"/>
              </a:ext>
            </a:extLst>
          </p:cNvPr>
          <p:cNvPicPr>
            <a:picLocks noChangeAspect="1"/>
          </p:cNvPicPr>
          <p:nvPr/>
        </p:nvPicPr>
        <p:blipFill rotWithShape="1">
          <a:blip r:embed="rId9"/>
          <a:srcRect l="6954" t="5983" r="11393" b="18353"/>
          <a:stretch/>
        </p:blipFill>
        <p:spPr>
          <a:xfrm>
            <a:off x="7939153" y="279801"/>
            <a:ext cx="3517347" cy="2443301"/>
          </a:xfrm>
          <a:prstGeom prst="rect">
            <a:avLst/>
          </a:prstGeom>
        </p:spPr>
      </p:pic>
      <p:cxnSp>
        <p:nvCxnSpPr>
          <p:cNvPr id="80" name="Straight Arrow Connector 79">
            <a:extLst>
              <a:ext uri="{FF2B5EF4-FFF2-40B4-BE49-F238E27FC236}">
                <a16:creationId xmlns:a16="http://schemas.microsoft.com/office/drawing/2014/main" id="{E0DE6A0F-CC32-4AA7-9823-29BDD892F6EA}"/>
              </a:ext>
            </a:extLst>
          </p:cNvPr>
          <p:cNvCxnSpPr>
            <a:cxnSpLocks/>
          </p:cNvCxnSpPr>
          <p:nvPr/>
        </p:nvCxnSpPr>
        <p:spPr>
          <a:xfrm>
            <a:off x="9693861" y="2648441"/>
            <a:ext cx="0" cy="51929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B60B8BAF-6940-4E6B-9854-B4F56488A01A}"/>
              </a:ext>
            </a:extLst>
          </p:cNvPr>
          <p:cNvPicPr>
            <a:picLocks noChangeAspect="1"/>
          </p:cNvPicPr>
          <p:nvPr/>
        </p:nvPicPr>
        <p:blipFill rotWithShape="1">
          <a:blip r:embed="rId10"/>
          <a:srcRect l="6753" t="12471" r="18092" b="18353"/>
          <a:stretch/>
        </p:blipFill>
        <p:spPr>
          <a:xfrm>
            <a:off x="7781899" y="3197817"/>
            <a:ext cx="3407311" cy="2351033"/>
          </a:xfrm>
          <a:prstGeom prst="rect">
            <a:avLst/>
          </a:prstGeom>
        </p:spPr>
      </p:pic>
      <p:pic>
        <p:nvPicPr>
          <p:cNvPr id="45" name="Picture 44">
            <a:extLst>
              <a:ext uri="{FF2B5EF4-FFF2-40B4-BE49-F238E27FC236}">
                <a16:creationId xmlns:a16="http://schemas.microsoft.com/office/drawing/2014/main" id="{5D41DD38-6F0C-48B1-9DD0-DD6C2BD4143C}"/>
              </a:ext>
            </a:extLst>
          </p:cNvPr>
          <p:cNvPicPr>
            <a:picLocks noChangeAspect="1"/>
          </p:cNvPicPr>
          <p:nvPr/>
        </p:nvPicPr>
        <p:blipFill rotWithShape="1">
          <a:blip r:embed="rId11"/>
          <a:srcRect l="2305" t="9658" r="59399" b="24705"/>
          <a:stretch/>
        </p:blipFill>
        <p:spPr>
          <a:xfrm>
            <a:off x="10880055" y="5143627"/>
            <a:ext cx="1152890" cy="1481273"/>
          </a:xfrm>
          <a:prstGeom prst="rect">
            <a:avLst/>
          </a:prstGeom>
        </p:spPr>
      </p:pic>
      <p:cxnSp>
        <p:nvCxnSpPr>
          <p:cNvPr id="84" name="Straight Arrow Connector 83">
            <a:extLst>
              <a:ext uri="{FF2B5EF4-FFF2-40B4-BE49-F238E27FC236}">
                <a16:creationId xmlns:a16="http://schemas.microsoft.com/office/drawing/2014/main" id="{405BD270-8F84-46A2-A10C-4071E036E979}"/>
              </a:ext>
            </a:extLst>
          </p:cNvPr>
          <p:cNvCxnSpPr>
            <a:cxnSpLocks/>
          </p:cNvCxnSpPr>
          <p:nvPr/>
        </p:nvCxnSpPr>
        <p:spPr>
          <a:xfrm flipH="1">
            <a:off x="9221273" y="1340290"/>
            <a:ext cx="154586" cy="6765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1EEB1A7-5238-4729-A408-45C36D4006BD}"/>
              </a:ext>
            </a:extLst>
          </p:cNvPr>
          <p:cNvCxnSpPr>
            <a:cxnSpLocks/>
          </p:cNvCxnSpPr>
          <p:nvPr/>
        </p:nvCxnSpPr>
        <p:spPr>
          <a:xfrm flipH="1">
            <a:off x="10117428" y="2052320"/>
            <a:ext cx="156872" cy="4809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91F8498-5927-4636-8CF7-6F52F16C1A9C}"/>
              </a:ext>
            </a:extLst>
          </p:cNvPr>
          <p:cNvCxnSpPr>
            <a:cxnSpLocks/>
          </p:cNvCxnSpPr>
          <p:nvPr/>
        </p:nvCxnSpPr>
        <p:spPr>
          <a:xfrm flipH="1">
            <a:off x="10465408" y="1970310"/>
            <a:ext cx="78132" cy="248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2592EE3-48AF-40B8-BB13-A68A6103AF12}"/>
              </a:ext>
            </a:extLst>
          </p:cNvPr>
          <p:cNvCxnSpPr>
            <a:cxnSpLocks/>
          </p:cNvCxnSpPr>
          <p:nvPr/>
        </p:nvCxnSpPr>
        <p:spPr>
          <a:xfrm flipH="1">
            <a:off x="9604450" y="1188124"/>
            <a:ext cx="89411" cy="2876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B1695FF-60C4-4B3A-8C52-FDBDC0B17927}"/>
              </a:ext>
            </a:extLst>
          </p:cNvPr>
          <p:cNvSpPr txBox="1"/>
          <p:nvPr/>
        </p:nvSpPr>
        <p:spPr>
          <a:xfrm>
            <a:off x="7383990" y="98396"/>
            <a:ext cx="470000" cy="769441"/>
          </a:xfrm>
          <a:prstGeom prst="rect">
            <a:avLst/>
          </a:prstGeom>
          <a:noFill/>
        </p:spPr>
        <p:txBody>
          <a:bodyPr wrap="none" rtlCol="0">
            <a:spAutoFit/>
          </a:bodyPr>
          <a:lstStyle/>
          <a:p>
            <a:r>
              <a:rPr lang="en-US" sz="4400" b="1" dirty="0"/>
              <a:t>3</a:t>
            </a:r>
          </a:p>
        </p:txBody>
      </p:sp>
      <p:sp>
        <p:nvSpPr>
          <p:cNvPr id="46" name="TextBox 45">
            <a:extLst>
              <a:ext uri="{FF2B5EF4-FFF2-40B4-BE49-F238E27FC236}">
                <a16:creationId xmlns:a16="http://schemas.microsoft.com/office/drawing/2014/main" id="{A28B6416-B2B2-430B-8A5F-77207F185FFC}"/>
              </a:ext>
            </a:extLst>
          </p:cNvPr>
          <p:cNvSpPr txBox="1"/>
          <p:nvPr/>
        </p:nvSpPr>
        <p:spPr>
          <a:xfrm>
            <a:off x="48819" y="140893"/>
            <a:ext cx="3101287" cy="369332"/>
          </a:xfrm>
          <a:prstGeom prst="rect">
            <a:avLst/>
          </a:prstGeom>
          <a:noFill/>
        </p:spPr>
        <p:txBody>
          <a:bodyPr wrap="square">
            <a:spAutoFit/>
          </a:bodyPr>
          <a:lstStyle/>
          <a:p>
            <a:r>
              <a:rPr lang="en-US" sz="1800" b="1" dirty="0"/>
              <a:t>H: Plate Holder</a:t>
            </a:r>
          </a:p>
        </p:txBody>
      </p:sp>
    </p:spTree>
    <p:extLst>
      <p:ext uri="{BB962C8B-B14F-4D97-AF65-F5344CB8AC3E}">
        <p14:creationId xmlns:p14="http://schemas.microsoft.com/office/powerpoint/2010/main" val="273373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234102" y="279801"/>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9ECAB15-DAAC-4755-B40D-BA85C9D61B92}"/>
              </a:ext>
            </a:extLst>
          </p:cNvPr>
          <p:cNvCxnSpPr>
            <a:cxnSpLocks/>
          </p:cNvCxnSpPr>
          <p:nvPr/>
        </p:nvCxnSpPr>
        <p:spPr>
          <a:xfrm>
            <a:off x="433027" y="2079557"/>
            <a:ext cx="32869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73864" y="2079557"/>
            <a:ext cx="470000" cy="769441"/>
          </a:xfrm>
          <a:prstGeom prst="rect">
            <a:avLst/>
          </a:prstGeom>
          <a:noFill/>
        </p:spPr>
        <p:txBody>
          <a:bodyPr wrap="none" rtlCol="0">
            <a:spAutoFit/>
          </a:bodyPr>
          <a:lstStyle/>
          <a:p>
            <a:r>
              <a:rPr lang="en-US" sz="4400" b="1" dirty="0"/>
              <a:t>1</a:t>
            </a:r>
          </a:p>
        </p:txBody>
      </p:sp>
      <p:pic>
        <p:nvPicPr>
          <p:cNvPr id="26" name="Picture 25" descr="A picture containing appliance&#10;&#10;Description automatically generated">
            <a:extLst>
              <a:ext uri="{FF2B5EF4-FFF2-40B4-BE49-F238E27FC236}">
                <a16:creationId xmlns:a16="http://schemas.microsoft.com/office/drawing/2014/main" id="{35C22C8A-2461-4769-A1C9-223FE3BBA1DB}"/>
              </a:ext>
            </a:extLst>
          </p:cNvPr>
          <p:cNvPicPr>
            <a:picLocks noChangeAspect="1"/>
          </p:cNvPicPr>
          <p:nvPr/>
        </p:nvPicPr>
        <p:blipFill rotWithShape="1">
          <a:blip r:embed="rId3">
            <a:extLst>
              <a:ext uri="{28A0092B-C50C-407E-A947-70E740481C1C}">
                <a14:useLocalDpi xmlns:a14="http://schemas.microsoft.com/office/drawing/2010/main" val="0"/>
              </a:ext>
            </a:extLst>
          </a:blip>
          <a:srcRect l="31823" t="25139" r="27175" b="25481"/>
          <a:stretch/>
        </p:blipFill>
        <p:spPr>
          <a:xfrm>
            <a:off x="1377223" y="440602"/>
            <a:ext cx="1666729" cy="1504695"/>
          </a:xfrm>
          <a:prstGeom prst="rect">
            <a:avLst/>
          </a:prstGeom>
        </p:spPr>
      </p:pic>
      <p:cxnSp>
        <p:nvCxnSpPr>
          <p:cNvPr id="32" name="Straight Arrow Connector 31">
            <a:extLst>
              <a:ext uri="{FF2B5EF4-FFF2-40B4-BE49-F238E27FC236}">
                <a16:creationId xmlns:a16="http://schemas.microsoft.com/office/drawing/2014/main" id="{537F9660-BB71-42D9-ADE3-1759475B160C}"/>
              </a:ext>
            </a:extLst>
          </p:cNvPr>
          <p:cNvCxnSpPr>
            <a:cxnSpLocks/>
          </p:cNvCxnSpPr>
          <p:nvPr/>
        </p:nvCxnSpPr>
        <p:spPr>
          <a:xfrm flipH="1">
            <a:off x="1789324" y="180680"/>
            <a:ext cx="159513" cy="32452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 name="Picture 5" descr="Diagram, engineering drawing&#10;&#10;Description automatically generated">
            <a:extLst>
              <a:ext uri="{FF2B5EF4-FFF2-40B4-BE49-F238E27FC236}">
                <a16:creationId xmlns:a16="http://schemas.microsoft.com/office/drawing/2014/main" id="{8786CCA8-AFCF-4179-8950-F9029E4496CC}"/>
              </a:ext>
            </a:extLst>
          </p:cNvPr>
          <p:cNvPicPr>
            <a:picLocks noChangeAspect="1"/>
          </p:cNvPicPr>
          <p:nvPr/>
        </p:nvPicPr>
        <p:blipFill rotWithShape="1">
          <a:blip r:embed="rId4">
            <a:extLst>
              <a:ext uri="{28A0092B-C50C-407E-A947-70E740481C1C}">
                <a14:useLocalDpi xmlns:a14="http://schemas.microsoft.com/office/drawing/2010/main" val="0"/>
              </a:ext>
            </a:extLst>
          </a:blip>
          <a:srcRect l="35457" r="29303" b="19208"/>
          <a:stretch/>
        </p:blipFill>
        <p:spPr>
          <a:xfrm>
            <a:off x="740883" y="2284448"/>
            <a:ext cx="1562699" cy="2685766"/>
          </a:xfrm>
          <a:prstGeom prst="rect">
            <a:avLst/>
          </a:prstGeom>
        </p:spPr>
      </p:pic>
      <p:cxnSp>
        <p:nvCxnSpPr>
          <p:cNvPr id="46" name="Straight Arrow Connector 45">
            <a:extLst>
              <a:ext uri="{FF2B5EF4-FFF2-40B4-BE49-F238E27FC236}">
                <a16:creationId xmlns:a16="http://schemas.microsoft.com/office/drawing/2014/main" id="{DED86BCE-0716-4A5E-9BF7-DD0A00932CC5}"/>
              </a:ext>
            </a:extLst>
          </p:cNvPr>
          <p:cNvCxnSpPr>
            <a:cxnSpLocks/>
          </p:cNvCxnSpPr>
          <p:nvPr/>
        </p:nvCxnSpPr>
        <p:spPr>
          <a:xfrm flipV="1">
            <a:off x="1190182" y="3575304"/>
            <a:ext cx="0" cy="41452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C6044C6-CFCE-449D-80DD-EF217052BD52}"/>
              </a:ext>
            </a:extLst>
          </p:cNvPr>
          <p:cNvCxnSpPr>
            <a:cxnSpLocks/>
          </p:cNvCxnSpPr>
          <p:nvPr/>
        </p:nvCxnSpPr>
        <p:spPr>
          <a:xfrm flipH="1">
            <a:off x="1413064" y="3749040"/>
            <a:ext cx="333818"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14BBCE5-6F15-49FD-8B98-7E75BDE6BBB2}"/>
              </a:ext>
            </a:extLst>
          </p:cNvPr>
          <p:cNvCxnSpPr>
            <a:cxnSpLocks/>
          </p:cNvCxnSpPr>
          <p:nvPr/>
        </p:nvCxnSpPr>
        <p:spPr>
          <a:xfrm>
            <a:off x="777459" y="3749040"/>
            <a:ext cx="237987" cy="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30521F1-5297-465A-BE6A-A11E3D4C57F6}"/>
              </a:ext>
            </a:extLst>
          </p:cNvPr>
          <p:cNvPicPr>
            <a:picLocks noChangeAspect="1"/>
          </p:cNvPicPr>
          <p:nvPr/>
        </p:nvPicPr>
        <p:blipFill rotWithShape="1">
          <a:blip r:embed="rId5"/>
          <a:srcRect l="35626" r="37001" b="19673"/>
          <a:stretch/>
        </p:blipFill>
        <p:spPr>
          <a:xfrm>
            <a:off x="3084706" y="4305328"/>
            <a:ext cx="1014303" cy="2231332"/>
          </a:xfrm>
          <a:prstGeom prst="rect">
            <a:avLst/>
          </a:prstGeom>
        </p:spPr>
      </p:pic>
      <p:sp>
        <p:nvSpPr>
          <p:cNvPr id="56" name="TextBox 55">
            <a:extLst>
              <a:ext uri="{FF2B5EF4-FFF2-40B4-BE49-F238E27FC236}">
                <a16:creationId xmlns:a16="http://schemas.microsoft.com/office/drawing/2014/main" id="{998E30D1-3642-4D5A-9949-EF40CE9D82CC}"/>
              </a:ext>
            </a:extLst>
          </p:cNvPr>
          <p:cNvSpPr txBox="1"/>
          <p:nvPr/>
        </p:nvSpPr>
        <p:spPr>
          <a:xfrm>
            <a:off x="1522232" y="3244334"/>
            <a:ext cx="317716" cy="369332"/>
          </a:xfrm>
          <a:prstGeom prst="rect">
            <a:avLst/>
          </a:prstGeom>
          <a:noFill/>
        </p:spPr>
        <p:txBody>
          <a:bodyPr wrap="none" rtlCol="0">
            <a:spAutoFit/>
          </a:bodyPr>
          <a:lstStyle/>
          <a:p>
            <a:r>
              <a:rPr lang="en-US" dirty="0"/>
              <a:t>A</a:t>
            </a:r>
          </a:p>
        </p:txBody>
      </p:sp>
      <p:sp>
        <p:nvSpPr>
          <p:cNvPr id="57" name="TextBox 56">
            <a:extLst>
              <a:ext uri="{FF2B5EF4-FFF2-40B4-BE49-F238E27FC236}">
                <a16:creationId xmlns:a16="http://schemas.microsoft.com/office/drawing/2014/main" id="{C1E9C312-3D5A-419B-B007-4A1C30C3787E}"/>
              </a:ext>
            </a:extLst>
          </p:cNvPr>
          <p:cNvSpPr txBox="1"/>
          <p:nvPr/>
        </p:nvSpPr>
        <p:spPr>
          <a:xfrm>
            <a:off x="1948837" y="3244334"/>
            <a:ext cx="309700" cy="369332"/>
          </a:xfrm>
          <a:prstGeom prst="rect">
            <a:avLst/>
          </a:prstGeom>
          <a:noFill/>
        </p:spPr>
        <p:txBody>
          <a:bodyPr wrap="none" rtlCol="0">
            <a:spAutoFit/>
          </a:bodyPr>
          <a:lstStyle/>
          <a:p>
            <a:r>
              <a:rPr lang="en-US" dirty="0"/>
              <a:t>B</a:t>
            </a:r>
          </a:p>
        </p:txBody>
      </p:sp>
      <p:pic>
        <p:nvPicPr>
          <p:cNvPr id="59" name="Picture 58">
            <a:extLst>
              <a:ext uri="{FF2B5EF4-FFF2-40B4-BE49-F238E27FC236}">
                <a16:creationId xmlns:a16="http://schemas.microsoft.com/office/drawing/2014/main" id="{70C89948-8E3A-4385-A418-1F542FFFA9C1}"/>
              </a:ext>
            </a:extLst>
          </p:cNvPr>
          <p:cNvPicPr>
            <a:picLocks noChangeAspect="1"/>
          </p:cNvPicPr>
          <p:nvPr/>
        </p:nvPicPr>
        <p:blipFill rotWithShape="1">
          <a:blip r:embed="rId6"/>
          <a:srcRect t="10240" r="57630" b="20707"/>
          <a:stretch/>
        </p:blipFill>
        <p:spPr>
          <a:xfrm>
            <a:off x="67007" y="5074545"/>
            <a:ext cx="1267807" cy="1548906"/>
          </a:xfrm>
          <a:prstGeom prst="rect">
            <a:avLst/>
          </a:prstGeom>
        </p:spPr>
      </p:pic>
      <p:pic>
        <p:nvPicPr>
          <p:cNvPr id="14" name="Picture 13">
            <a:extLst>
              <a:ext uri="{FF2B5EF4-FFF2-40B4-BE49-F238E27FC236}">
                <a16:creationId xmlns:a16="http://schemas.microsoft.com/office/drawing/2014/main" id="{27D2CC2F-1986-49D4-8612-9A14B8C3B08F}"/>
              </a:ext>
            </a:extLst>
          </p:cNvPr>
          <p:cNvPicPr>
            <a:picLocks noChangeAspect="1"/>
          </p:cNvPicPr>
          <p:nvPr/>
        </p:nvPicPr>
        <p:blipFill rotWithShape="1">
          <a:blip r:embed="rId7"/>
          <a:srcRect l="1" t="9770" r="62152" b="51068"/>
          <a:stretch/>
        </p:blipFill>
        <p:spPr>
          <a:xfrm>
            <a:off x="1334646" y="5401626"/>
            <a:ext cx="1594328" cy="1236690"/>
          </a:xfrm>
          <a:prstGeom prst="rect">
            <a:avLst/>
          </a:prstGeom>
        </p:spPr>
      </p:pic>
      <p:sp>
        <p:nvSpPr>
          <p:cNvPr id="62" name="TextBox 61">
            <a:extLst>
              <a:ext uri="{FF2B5EF4-FFF2-40B4-BE49-F238E27FC236}">
                <a16:creationId xmlns:a16="http://schemas.microsoft.com/office/drawing/2014/main" id="{6378E6CB-E740-4161-932B-622A558D0609}"/>
              </a:ext>
            </a:extLst>
          </p:cNvPr>
          <p:cNvSpPr txBox="1"/>
          <p:nvPr/>
        </p:nvSpPr>
        <p:spPr>
          <a:xfrm>
            <a:off x="532495" y="4743889"/>
            <a:ext cx="309700" cy="369332"/>
          </a:xfrm>
          <a:prstGeom prst="rect">
            <a:avLst/>
          </a:prstGeom>
          <a:noFill/>
        </p:spPr>
        <p:txBody>
          <a:bodyPr wrap="none" rtlCol="0">
            <a:spAutoFit/>
          </a:bodyPr>
          <a:lstStyle/>
          <a:p>
            <a:r>
              <a:rPr lang="en-US" dirty="0"/>
              <a:t>B</a:t>
            </a:r>
          </a:p>
        </p:txBody>
      </p:sp>
      <p:sp>
        <p:nvSpPr>
          <p:cNvPr id="63" name="TextBox 62">
            <a:extLst>
              <a:ext uri="{FF2B5EF4-FFF2-40B4-BE49-F238E27FC236}">
                <a16:creationId xmlns:a16="http://schemas.microsoft.com/office/drawing/2014/main" id="{737E38ED-D7B4-4F8D-83DD-27153C2211DF}"/>
              </a:ext>
            </a:extLst>
          </p:cNvPr>
          <p:cNvSpPr txBox="1"/>
          <p:nvPr/>
        </p:nvSpPr>
        <p:spPr>
          <a:xfrm>
            <a:off x="1999686" y="5032294"/>
            <a:ext cx="317716" cy="369332"/>
          </a:xfrm>
          <a:prstGeom prst="rect">
            <a:avLst/>
          </a:prstGeom>
          <a:noFill/>
        </p:spPr>
        <p:txBody>
          <a:bodyPr wrap="none" rtlCol="0">
            <a:spAutoFit/>
          </a:bodyPr>
          <a:lstStyle/>
          <a:p>
            <a:r>
              <a:rPr lang="en-US" dirty="0"/>
              <a:t>A</a:t>
            </a:r>
          </a:p>
        </p:txBody>
      </p:sp>
      <p:cxnSp>
        <p:nvCxnSpPr>
          <p:cNvPr id="65" name="Straight Arrow Connector 64">
            <a:extLst>
              <a:ext uri="{FF2B5EF4-FFF2-40B4-BE49-F238E27FC236}">
                <a16:creationId xmlns:a16="http://schemas.microsoft.com/office/drawing/2014/main" id="{DCA19ED2-5F1B-4D7A-A46D-7E560BF6EFEB}"/>
              </a:ext>
            </a:extLst>
          </p:cNvPr>
          <p:cNvCxnSpPr>
            <a:cxnSpLocks/>
          </p:cNvCxnSpPr>
          <p:nvPr/>
        </p:nvCxnSpPr>
        <p:spPr>
          <a:xfrm>
            <a:off x="1958924" y="4317167"/>
            <a:ext cx="464142" cy="42008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EFCC585-B710-4189-A584-A68FF82C3A54}"/>
              </a:ext>
            </a:extLst>
          </p:cNvPr>
          <p:cNvPicPr>
            <a:picLocks noChangeAspect="1"/>
          </p:cNvPicPr>
          <p:nvPr/>
        </p:nvPicPr>
        <p:blipFill rotWithShape="1">
          <a:blip r:embed="rId5"/>
          <a:srcRect l="35626" r="37408" b="20875"/>
          <a:stretch/>
        </p:blipFill>
        <p:spPr>
          <a:xfrm>
            <a:off x="4551759" y="432269"/>
            <a:ext cx="1098706" cy="2416729"/>
          </a:xfrm>
          <a:prstGeom prst="rect">
            <a:avLst/>
          </a:prstGeom>
        </p:spPr>
      </p:pic>
      <p:pic>
        <p:nvPicPr>
          <p:cNvPr id="18" name="Picture 17">
            <a:extLst>
              <a:ext uri="{FF2B5EF4-FFF2-40B4-BE49-F238E27FC236}">
                <a16:creationId xmlns:a16="http://schemas.microsoft.com/office/drawing/2014/main" id="{9C57661A-09EB-41B4-B334-3FA5FED15D81}"/>
              </a:ext>
            </a:extLst>
          </p:cNvPr>
          <p:cNvPicPr>
            <a:picLocks noChangeAspect="1"/>
          </p:cNvPicPr>
          <p:nvPr/>
        </p:nvPicPr>
        <p:blipFill rotWithShape="1">
          <a:blip r:embed="rId8"/>
          <a:srcRect l="29861" r="35635" b="11694"/>
          <a:stretch/>
        </p:blipFill>
        <p:spPr>
          <a:xfrm>
            <a:off x="6629515" y="759161"/>
            <a:ext cx="1098709" cy="2107888"/>
          </a:xfrm>
          <a:prstGeom prst="rect">
            <a:avLst/>
          </a:prstGeom>
        </p:spPr>
      </p:pic>
      <p:pic>
        <p:nvPicPr>
          <p:cNvPr id="19" name="Picture 18">
            <a:extLst>
              <a:ext uri="{FF2B5EF4-FFF2-40B4-BE49-F238E27FC236}">
                <a16:creationId xmlns:a16="http://schemas.microsoft.com/office/drawing/2014/main" id="{34C05FD4-7DA0-41B0-9748-5245EBE9A9EF}"/>
              </a:ext>
            </a:extLst>
          </p:cNvPr>
          <p:cNvPicPr>
            <a:picLocks noChangeAspect="1"/>
          </p:cNvPicPr>
          <p:nvPr/>
        </p:nvPicPr>
        <p:blipFill rotWithShape="1">
          <a:blip r:embed="rId9"/>
          <a:srcRect l="28939" r="33314" b="10193"/>
          <a:stretch/>
        </p:blipFill>
        <p:spPr>
          <a:xfrm>
            <a:off x="6143807" y="3561889"/>
            <a:ext cx="1735488" cy="3095288"/>
          </a:xfrm>
          <a:prstGeom prst="rect">
            <a:avLst/>
          </a:prstGeom>
        </p:spPr>
      </p:pic>
      <p:sp>
        <p:nvSpPr>
          <p:cNvPr id="68" name="Rectangle 67">
            <a:extLst>
              <a:ext uri="{FF2B5EF4-FFF2-40B4-BE49-F238E27FC236}">
                <a16:creationId xmlns:a16="http://schemas.microsoft.com/office/drawing/2014/main" id="{DCF97FB6-B2A2-45AA-92A0-78C04EB0F255}"/>
              </a:ext>
            </a:extLst>
          </p:cNvPr>
          <p:cNvSpPr/>
          <p:nvPr/>
        </p:nvSpPr>
        <p:spPr>
          <a:xfrm>
            <a:off x="6598981" y="697808"/>
            <a:ext cx="1195972" cy="21692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082763AB-929F-474D-B184-D89C70648F9E}"/>
              </a:ext>
            </a:extLst>
          </p:cNvPr>
          <p:cNvCxnSpPr>
            <a:cxnSpLocks/>
            <a:stCxn id="68" idx="2"/>
          </p:cNvCxnSpPr>
          <p:nvPr/>
        </p:nvCxnSpPr>
        <p:spPr>
          <a:xfrm flipH="1">
            <a:off x="7133391" y="2867049"/>
            <a:ext cx="63576" cy="4290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D7DD31E-358C-457C-BB4F-65E16224BF49}"/>
              </a:ext>
            </a:extLst>
          </p:cNvPr>
          <p:cNvCxnSpPr>
            <a:cxnSpLocks/>
          </p:cNvCxnSpPr>
          <p:nvPr/>
        </p:nvCxnSpPr>
        <p:spPr>
          <a:xfrm flipH="1">
            <a:off x="5101112" y="1135754"/>
            <a:ext cx="9949" cy="303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569312-1E14-40CC-89D9-5FA6E4A8D974}"/>
              </a:ext>
            </a:extLst>
          </p:cNvPr>
          <p:cNvCxnSpPr>
            <a:cxnSpLocks/>
          </p:cNvCxnSpPr>
          <p:nvPr/>
        </p:nvCxnSpPr>
        <p:spPr>
          <a:xfrm>
            <a:off x="7991636" y="272355"/>
            <a:ext cx="0" cy="32291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5CCD69-6796-4FE4-B7A0-FE99927A6F20}"/>
              </a:ext>
            </a:extLst>
          </p:cNvPr>
          <p:cNvCxnSpPr>
            <a:cxnSpLocks/>
          </p:cNvCxnSpPr>
          <p:nvPr/>
        </p:nvCxnSpPr>
        <p:spPr>
          <a:xfrm>
            <a:off x="5826133" y="1782428"/>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82CD4C7-5486-4CAC-A513-24B686572A09}"/>
              </a:ext>
            </a:extLst>
          </p:cNvPr>
          <p:cNvSpPr txBox="1"/>
          <p:nvPr/>
        </p:nvSpPr>
        <p:spPr>
          <a:xfrm>
            <a:off x="4346444" y="3501511"/>
            <a:ext cx="1856908" cy="3046988"/>
          </a:xfrm>
          <a:prstGeom prst="rect">
            <a:avLst/>
          </a:prstGeom>
          <a:noFill/>
        </p:spPr>
        <p:txBody>
          <a:bodyPr wrap="square" rtlCol="0">
            <a:spAutoFit/>
          </a:bodyPr>
          <a:lstStyle/>
          <a:p>
            <a:r>
              <a:rPr lang="en-US" sz="1200" dirty="0"/>
              <a:t>Sleeve the 1/16” OD tubing into the clamped 1/8” OD tubing. Slide the smaller tubing down until you can feel the resistance caused by the clamping force. </a:t>
            </a:r>
            <a:r>
              <a:rPr lang="en-US" sz="1200" b="1" dirty="0"/>
              <a:t>Once you feel resistance, do not push the tubing down any further! Finish tightening the screws to securely clamp down the nested tubing. </a:t>
            </a:r>
            <a:r>
              <a:rPr lang="en-US" sz="1200" dirty="0"/>
              <a:t>This is a critical step in reducing dead space and ensuring accurate dispensing. </a:t>
            </a:r>
          </a:p>
        </p:txBody>
      </p:sp>
      <p:cxnSp>
        <p:nvCxnSpPr>
          <p:cNvPr id="83" name="Straight Connector 82">
            <a:extLst>
              <a:ext uri="{FF2B5EF4-FFF2-40B4-BE49-F238E27FC236}">
                <a16:creationId xmlns:a16="http://schemas.microsoft.com/office/drawing/2014/main" id="{0F69066E-1E19-40C0-9B4A-E380A1940258}"/>
              </a:ext>
            </a:extLst>
          </p:cNvPr>
          <p:cNvCxnSpPr>
            <a:cxnSpLocks/>
          </p:cNvCxnSpPr>
          <p:nvPr/>
        </p:nvCxnSpPr>
        <p:spPr>
          <a:xfrm>
            <a:off x="7991636" y="3484943"/>
            <a:ext cx="370069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7C0783-A267-4F62-A55D-F9E3A85F32B6}"/>
              </a:ext>
            </a:extLst>
          </p:cNvPr>
          <p:cNvCxnSpPr>
            <a:cxnSpLocks/>
          </p:cNvCxnSpPr>
          <p:nvPr/>
        </p:nvCxnSpPr>
        <p:spPr>
          <a:xfrm flipH="1" flipV="1">
            <a:off x="7559987" y="5409155"/>
            <a:ext cx="234966" cy="236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B3B15BA-BAD1-4E05-9296-3EE03D536CAD}"/>
              </a:ext>
            </a:extLst>
          </p:cNvPr>
          <p:cNvCxnSpPr>
            <a:cxnSpLocks/>
          </p:cNvCxnSpPr>
          <p:nvPr/>
        </p:nvCxnSpPr>
        <p:spPr>
          <a:xfrm flipH="1" flipV="1">
            <a:off x="7784059" y="5120257"/>
            <a:ext cx="269027" cy="3414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1480F1C-FB1E-4866-BC32-A289A35D1210}"/>
              </a:ext>
            </a:extLst>
          </p:cNvPr>
          <p:cNvCxnSpPr>
            <a:cxnSpLocks/>
          </p:cNvCxnSpPr>
          <p:nvPr/>
        </p:nvCxnSpPr>
        <p:spPr>
          <a:xfrm>
            <a:off x="8421930" y="4842920"/>
            <a:ext cx="108183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4" name="Picture 73" descr="Diagram&#10;&#10;Description automatically generated with medium confidence">
            <a:extLst>
              <a:ext uri="{FF2B5EF4-FFF2-40B4-BE49-F238E27FC236}">
                <a16:creationId xmlns:a16="http://schemas.microsoft.com/office/drawing/2014/main" id="{C9AF0B7F-EA9E-4EEF-9CE4-DF8D9991EEE9}"/>
              </a:ext>
            </a:extLst>
          </p:cNvPr>
          <p:cNvPicPr>
            <a:picLocks noChangeAspect="1"/>
          </p:cNvPicPr>
          <p:nvPr/>
        </p:nvPicPr>
        <p:blipFill rotWithShape="1">
          <a:blip r:embed="rId10">
            <a:extLst>
              <a:ext uri="{28A0092B-C50C-407E-A947-70E740481C1C}">
                <a14:useLocalDpi xmlns:a14="http://schemas.microsoft.com/office/drawing/2010/main" val="0"/>
              </a:ext>
            </a:extLst>
          </a:blip>
          <a:srcRect l="30335" r="34676" b="12131"/>
          <a:stretch/>
        </p:blipFill>
        <p:spPr>
          <a:xfrm>
            <a:off x="9954853" y="3721309"/>
            <a:ext cx="1572598" cy="2960556"/>
          </a:xfrm>
          <a:prstGeom prst="rect">
            <a:avLst/>
          </a:prstGeom>
        </p:spPr>
      </p:pic>
      <p:cxnSp>
        <p:nvCxnSpPr>
          <p:cNvPr id="97" name="Straight Arrow Connector 96">
            <a:extLst>
              <a:ext uri="{FF2B5EF4-FFF2-40B4-BE49-F238E27FC236}">
                <a16:creationId xmlns:a16="http://schemas.microsoft.com/office/drawing/2014/main" id="{85399E65-F5BD-44B3-89E7-5AD67766393A}"/>
              </a:ext>
            </a:extLst>
          </p:cNvPr>
          <p:cNvCxnSpPr>
            <a:cxnSpLocks/>
          </p:cNvCxnSpPr>
          <p:nvPr/>
        </p:nvCxnSpPr>
        <p:spPr>
          <a:xfrm flipV="1">
            <a:off x="9676658" y="5409155"/>
            <a:ext cx="775636" cy="3541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E7B91A8-1D9A-43EF-9D2E-F294F16865A1}"/>
              </a:ext>
            </a:extLst>
          </p:cNvPr>
          <p:cNvSpPr txBox="1"/>
          <p:nvPr/>
        </p:nvSpPr>
        <p:spPr>
          <a:xfrm>
            <a:off x="8278910" y="5523875"/>
            <a:ext cx="1856908" cy="1200329"/>
          </a:xfrm>
          <a:prstGeom prst="rect">
            <a:avLst/>
          </a:prstGeom>
          <a:noFill/>
        </p:spPr>
        <p:txBody>
          <a:bodyPr wrap="square" rtlCol="0">
            <a:spAutoFit/>
          </a:bodyPr>
          <a:lstStyle/>
          <a:p>
            <a:r>
              <a:rPr lang="en-US" sz="1200" dirty="0"/>
              <a:t>Note how the clamps have been </a:t>
            </a:r>
            <a:r>
              <a:rPr lang="en-US" sz="1200" b="1" dirty="0">
                <a:solidFill>
                  <a:schemeClr val="accent2"/>
                </a:solidFill>
              </a:rPr>
              <a:t>fully tightened </a:t>
            </a:r>
            <a:r>
              <a:rPr lang="en-US" sz="1200" dirty="0"/>
              <a:t>and are flush against each other. This ensures an airtight seal between the inner and outer tubing.</a:t>
            </a:r>
          </a:p>
        </p:txBody>
      </p:sp>
      <p:pic>
        <p:nvPicPr>
          <p:cNvPr id="101" name="Picture 100">
            <a:extLst>
              <a:ext uri="{FF2B5EF4-FFF2-40B4-BE49-F238E27FC236}">
                <a16:creationId xmlns:a16="http://schemas.microsoft.com/office/drawing/2014/main" id="{C259D174-9AF0-472A-84A7-A49B5B83C3F6}"/>
              </a:ext>
            </a:extLst>
          </p:cNvPr>
          <p:cNvPicPr>
            <a:picLocks noChangeAspect="1"/>
          </p:cNvPicPr>
          <p:nvPr/>
        </p:nvPicPr>
        <p:blipFill rotWithShape="1">
          <a:blip r:embed="rId11"/>
          <a:srcRect l="23937" t="1412" r="29156" b="6088"/>
          <a:stretch/>
        </p:blipFill>
        <p:spPr>
          <a:xfrm>
            <a:off x="8939832" y="279801"/>
            <a:ext cx="1979233" cy="2925824"/>
          </a:xfrm>
          <a:prstGeom prst="rect">
            <a:avLst/>
          </a:prstGeom>
        </p:spPr>
      </p:pic>
      <p:sp>
        <p:nvSpPr>
          <p:cNvPr id="102" name="TextBox 101">
            <a:extLst>
              <a:ext uri="{FF2B5EF4-FFF2-40B4-BE49-F238E27FC236}">
                <a16:creationId xmlns:a16="http://schemas.microsoft.com/office/drawing/2014/main" id="{EDB0B3DE-1FC6-487F-82B2-287D3BA61DE6}"/>
              </a:ext>
            </a:extLst>
          </p:cNvPr>
          <p:cNvSpPr txBox="1"/>
          <p:nvPr/>
        </p:nvSpPr>
        <p:spPr>
          <a:xfrm>
            <a:off x="4346041" y="137997"/>
            <a:ext cx="470000" cy="769441"/>
          </a:xfrm>
          <a:prstGeom prst="rect">
            <a:avLst/>
          </a:prstGeom>
          <a:noFill/>
        </p:spPr>
        <p:txBody>
          <a:bodyPr wrap="none" rtlCol="0">
            <a:spAutoFit/>
          </a:bodyPr>
          <a:lstStyle/>
          <a:p>
            <a:r>
              <a:rPr lang="en-US" sz="4400" b="1" dirty="0"/>
              <a:t>2</a:t>
            </a:r>
          </a:p>
        </p:txBody>
      </p:sp>
      <p:sp>
        <p:nvSpPr>
          <p:cNvPr id="103" name="TextBox 102">
            <a:extLst>
              <a:ext uri="{FF2B5EF4-FFF2-40B4-BE49-F238E27FC236}">
                <a16:creationId xmlns:a16="http://schemas.microsoft.com/office/drawing/2014/main" id="{D02428F9-96BE-4C67-BDF3-3E46E323F5C0}"/>
              </a:ext>
            </a:extLst>
          </p:cNvPr>
          <p:cNvSpPr txBox="1"/>
          <p:nvPr/>
        </p:nvSpPr>
        <p:spPr>
          <a:xfrm>
            <a:off x="8156573" y="137997"/>
            <a:ext cx="470000" cy="769441"/>
          </a:xfrm>
          <a:prstGeom prst="rect">
            <a:avLst/>
          </a:prstGeom>
          <a:noFill/>
        </p:spPr>
        <p:txBody>
          <a:bodyPr wrap="none" rtlCol="0">
            <a:spAutoFit/>
          </a:bodyPr>
          <a:lstStyle/>
          <a:p>
            <a:r>
              <a:rPr lang="en-US" sz="4400" b="1" dirty="0"/>
              <a:t>3</a:t>
            </a:r>
          </a:p>
        </p:txBody>
      </p:sp>
      <p:sp>
        <p:nvSpPr>
          <p:cNvPr id="104" name="TextBox 103">
            <a:extLst>
              <a:ext uri="{FF2B5EF4-FFF2-40B4-BE49-F238E27FC236}">
                <a16:creationId xmlns:a16="http://schemas.microsoft.com/office/drawing/2014/main" id="{5A7BF7D5-4477-45C4-9861-057BA99C5B28}"/>
              </a:ext>
            </a:extLst>
          </p:cNvPr>
          <p:cNvSpPr txBox="1"/>
          <p:nvPr/>
        </p:nvSpPr>
        <p:spPr>
          <a:xfrm>
            <a:off x="8012975" y="2883965"/>
            <a:ext cx="2000869" cy="338554"/>
          </a:xfrm>
          <a:prstGeom prst="rect">
            <a:avLst/>
          </a:prstGeom>
          <a:noFill/>
        </p:spPr>
        <p:txBody>
          <a:bodyPr wrap="none" rtlCol="0">
            <a:spAutoFit/>
          </a:bodyPr>
          <a:lstStyle/>
          <a:p>
            <a:r>
              <a:rPr lang="en-US" sz="1600" dirty="0"/>
              <a:t>Repeat 4x for </a:t>
            </a:r>
            <a:r>
              <a:rPr lang="en-US" sz="1600" b="1" dirty="0">
                <a:solidFill>
                  <a:schemeClr val="accent2"/>
                </a:solidFill>
              </a:rPr>
              <a:t>outlet…</a:t>
            </a:r>
          </a:p>
        </p:txBody>
      </p:sp>
      <p:sp>
        <p:nvSpPr>
          <p:cNvPr id="105" name="TextBox 104">
            <a:extLst>
              <a:ext uri="{FF2B5EF4-FFF2-40B4-BE49-F238E27FC236}">
                <a16:creationId xmlns:a16="http://schemas.microsoft.com/office/drawing/2014/main" id="{BA2D2A00-9A16-48EF-890D-E22BB9F73745}"/>
              </a:ext>
            </a:extLst>
          </p:cNvPr>
          <p:cNvSpPr txBox="1"/>
          <p:nvPr/>
        </p:nvSpPr>
        <p:spPr>
          <a:xfrm>
            <a:off x="10563005" y="2883965"/>
            <a:ext cx="1501437" cy="338554"/>
          </a:xfrm>
          <a:prstGeom prst="rect">
            <a:avLst/>
          </a:prstGeom>
          <a:noFill/>
        </p:spPr>
        <p:txBody>
          <a:bodyPr wrap="none" rtlCol="0">
            <a:spAutoFit/>
          </a:bodyPr>
          <a:lstStyle/>
          <a:p>
            <a:r>
              <a:rPr lang="en-US" sz="1600" dirty="0"/>
              <a:t>and 4x for </a:t>
            </a:r>
            <a:r>
              <a:rPr lang="en-US" sz="1600" b="1" dirty="0">
                <a:solidFill>
                  <a:schemeClr val="accent2"/>
                </a:solidFill>
              </a:rPr>
              <a:t>inlet</a:t>
            </a:r>
            <a:r>
              <a:rPr lang="en-US" sz="1600" dirty="0"/>
              <a:t>.</a:t>
            </a:r>
          </a:p>
        </p:txBody>
      </p:sp>
      <p:cxnSp>
        <p:nvCxnSpPr>
          <p:cNvPr id="106" name="Straight Arrow Connector 105">
            <a:extLst>
              <a:ext uri="{FF2B5EF4-FFF2-40B4-BE49-F238E27FC236}">
                <a16:creationId xmlns:a16="http://schemas.microsoft.com/office/drawing/2014/main" id="{33ECE2B6-12DE-4F64-A93B-EF999FBB4599}"/>
              </a:ext>
            </a:extLst>
          </p:cNvPr>
          <p:cNvCxnSpPr>
            <a:cxnSpLocks/>
          </p:cNvCxnSpPr>
          <p:nvPr/>
        </p:nvCxnSpPr>
        <p:spPr>
          <a:xfrm flipV="1">
            <a:off x="9676658" y="2621542"/>
            <a:ext cx="0" cy="26242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3E7C02F-7F37-483C-AC9F-9EFA395DBD54}"/>
              </a:ext>
            </a:extLst>
          </p:cNvPr>
          <p:cNvCxnSpPr>
            <a:cxnSpLocks/>
          </p:cNvCxnSpPr>
          <p:nvPr/>
        </p:nvCxnSpPr>
        <p:spPr>
          <a:xfrm flipH="1" flipV="1">
            <a:off x="10852879" y="2367474"/>
            <a:ext cx="842455" cy="51649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DFAB9D1-3973-4A0B-88CE-90466DABB91E}"/>
              </a:ext>
            </a:extLst>
          </p:cNvPr>
          <p:cNvSpPr txBox="1"/>
          <p:nvPr/>
        </p:nvSpPr>
        <p:spPr>
          <a:xfrm>
            <a:off x="48819" y="140893"/>
            <a:ext cx="3101287" cy="369332"/>
          </a:xfrm>
          <a:prstGeom prst="rect">
            <a:avLst/>
          </a:prstGeom>
          <a:noFill/>
        </p:spPr>
        <p:txBody>
          <a:bodyPr wrap="square">
            <a:spAutoFit/>
          </a:bodyPr>
          <a:lstStyle/>
          <a:p>
            <a:r>
              <a:rPr lang="en-US" sz="1800" b="1" dirty="0"/>
              <a:t>I: Pump Tubing</a:t>
            </a:r>
          </a:p>
        </p:txBody>
      </p:sp>
      <p:pic>
        <p:nvPicPr>
          <p:cNvPr id="48" name="Picture 47" descr="Logo&#10;&#10;Description automatically generated">
            <a:extLst>
              <a:ext uri="{FF2B5EF4-FFF2-40B4-BE49-F238E27FC236}">
                <a16:creationId xmlns:a16="http://schemas.microsoft.com/office/drawing/2014/main" id="{F51AC1C8-6DA9-4203-B343-1B40F19F15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64082" y="5954762"/>
            <a:ext cx="562114" cy="769442"/>
          </a:xfrm>
          <a:prstGeom prst="rect">
            <a:avLst/>
          </a:prstGeom>
        </p:spPr>
      </p:pic>
      <p:pic>
        <p:nvPicPr>
          <p:cNvPr id="50" name="Picture 49" descr="Logo&#10;&#10;Description automatically generated">
            <a:extLst>
              <a:ext uri="{FF2B5EF4-FFF2-40B4-BE49-F238E27FC236}">
                <a16:creationId xmlns:a16="http://schemas.microsoft.com/office/drawing/2014/main" id="{9FEB3DFE-0E71-4B2F-81B7-82788D4064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5536" y="6163778"/>
            <a:ext cx="562114" cy="769442"/>
          </a:xfrm>
          <a:prstGeom prst="rect">
            <a:avLst/>
          </a:prstGeom>
        </p:spPr>
      </p:pic>
      <p:sp>
        <p:nvSpPr>
          <p:cNvPr id="51" name="TextBox 50">
            <a:extLst>
              <a:ext uri="{FF2B5EF4-FFF2-40B4-BE49-F238E27FC236}">
                <a16:creationId xmlns:a16="http://schemas.microsoft.com/office/drawing/2014/main" id="{BD20A221-ADF2-401E-B013-CB9ECBBE84C1}"/>
              </a:ext>
            </a:extLst>
          </p:cNvPr>
          <p:cNvSpPr txBox="1"/>
          <p:nvPr/>
        </p:nvSpPr>
        <p:spPr>
          <a:xfrm>
            <a:off x="2260513" y="2216355"/>
            <a:ext cx="1856908" cy="1384995"/>
          </a:xfrm>
          <a:prstGeom prst="rect">
            <a:avLst/>
          </a:prstGeom>
          <a:noFill/>
        </p:spPr>
        <p:txBody>
          <a:bodyPr wrap="square" rtlCol="0">
            <a:spAutoFit/>
          </a:bodyPr>
          <a:lstStyle/>
          <a:p>
            <a:r>
              <a:rPr lang="en-US" sz="1200" dirty="0"/>
              <a:t>Note, </a:t>
            </a:r>
            <a:r>
              <a:rPr lang="en-US" sz="1200" b="1" dirty="0">
                <a:solidFill>
                  <a:schemeClr val="accent2"/>
                </a:solidFill>
              </a:rPr>
              <a:t>one side of the clamp has a larger diameter</a:t>
            </a:r>
            <a:r>
              <a:rPr lang="en-US" sz="1200" dirty="0"/>
              <a:t>. This is the side facing the washer. This allows the screws to clamp the tubing by threading onto the back plate.</a:t>
            </a:r>
          </a:p>
        </p:txBody>
      </p:sp>
      <p:cxnSp>
        <p:nvCxnSpPr>
          <p:cNvPr id="52" name="Straight Arrow Connector 51">
            <a:extLst>
              <a:ext uri="{FF2B5EF4-FFF2-40B4-BE49-F238E27FC236}">
                <a16:creationId xmlns:a16="http://schemas.microsoft.com/office/drawing/2014/main" id="{1E1A7F53-3647-47DC-9624-1A20E7C7DF78}"/>
              </a:ext>
            </a:extLst>
          </p:cNvPr>
          <p:cNvCxnSpPr>
            <a:cxnSpLocks/>
          </p:cNvCxnSpPr>
          <p:nvPr/>
        </p:nvCxnSpPr>
        <p:spPr>
          <a:xfrm flipH="1">
            <a:off x="1459523" y="2629898"/>
            <a:ext cx="799014" cy="8217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descr="Logo&#10;&#10;Description automatically generated">
            <a:extLst>
              <a:ext uri="{FF2B5EF4-FFF2-40B4-BE49-F238E27FC236}">
                <a16:creationId xmlns:a16="http://schemas.microsoft.com/office/drawing/2014/main" id="{C2B9AD3A-9EDA-4B1E-B65F-B33FD064B7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6202" y="2162107"/>
            <a:ext cx="562114" cy="769442"/>
          </a:xfrm>
          <a:prstGeom prst="rect">
            <a:avLst/>
          </a:prstGeom>
        </p:spPr>
      </p:pic>
    </p:spTree>
    <p:extLst>
      <p:ext uri="{BB962C8B-B14F-4D97-AF65-F5344CB8AC3E}">
        <p14:creationId xmlns:p14="http://schemas.microsoft.com/office/powerpoint/2010/main" val="61763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pic>
        <p:nvPicPr>
          <p:cNvPr id="54" name="Picture 53">
            <a:extLst>
              <a:ext uri="{FF2B5EF4-FFF2-40B4-BE49-F238E27FC236}">
                <a16:creationId xmlns:a16="http://schemas.microsoft.com/office/drawing/2014/main" id="{89792583-9DF5-4874-ABCC-4B01B3DCDA51}"/>
              </a:ext>
            </a:extLst>
          </p:cNvPr>
          <p:cNvPicPr>
            <a:picLocks noChangeAspect="1"/>
          </p:cNvPicPr>
          <p:nvPr/>
        </p:nvPicPr>
        <p:blipFill rotWithShape="1">
          <a:blip r:embed="rId4"/>
          <a:srcRect l="35626" r="37408" b="20875"/>
          <a:stretch/>
        </p:blipFill>
        <p:spPr>
          <a:xfrm>
            <a:off x="2291159" y="294272"/>
            <a:ext cx="1098706" cy="2416729"/>
          </a:xfrm>
          <a:prstGeom prst="rect">
            <a:avLst/>
          </a:prstGeom>
        </p:spPr>
      </p:pic>
      <p:pic>
        <p:nvPicPr>
          <p:cNvPr id="55" name="Picture 54">
            <a:extLst>
              <a:ext uri="{FF2B5EF4-FFF2-40B4-BE49-F238E27FC236}">
                <a16:creationId xmlns:a16="http://schemas.microsoft.com/office/drawing/2014/main" id="{55B25BD3-E5D3-465A-8DA4-1E7E57F3A4BE}"/>
              </a:ext>
            </a:extLst>
          </p:cNvPr>
          <p:cNvPicPr>
            <a:picLocks noChangeAspect="1"/>
          </p:cNvPicPr>
          <p:nvPr/>
        </p:nvPicPr>
        <p:blipFill rotWithShape="1">
          <a:blip r:embed="rId5"/>
          <a:srcRect l="29861" r="35635" b="11694"/>
          <a:stretch/>
        </p:blipFill>
        <p:spPr>
          <a:xfrm>
            <a:off x="4368915" y="621164"/>
            <a:ext cx="1098709" cy="2107888"/>
          </a:xfrm>
          <a:prstGeom prst="rect">
            <a:avLst/>
          </a:prstGeom>
        </p:spPr>
      </p:pic>
      <p:pic>
        <p:nvPicPr>
          <p:cNvPr id="58" name="Picture 57">
            <a:extLst>
              <a:ext uri="{FF2B5EF4-FFF2-40B4-BE49-F238E27FC236}">
                <a16:creationId xmlns:a16="http://schemas.microsoft.com/office/drawing/2014/main" id="{05A4EA90-62FB-4536-8A8E-05F145F97D78}"/>
              </a:ext>
            </a:extLst>
          </p:cNvPr>
          <p:cNvPicPr>
            <a:picLocks noChangeAspect="1"/>
          </p:cNvPicPr>
          <p:nvPr/>
        </p:nvPicPr>
        <p:blipFill rotWithShape="1">
          <a:blip r:embed="rId6"/>
          <a:srcRect l="28939" r="33314" b="10193"/>
          <a:stretch/>
        </p:blipFill>
        <p:spPr>
          <a:xfrm>
            <a:off x="3883207" y="3423892"/>
            <a:ext cx="1735488" cy="3095288"/>
          </a:xfrm>
          <a:prstGeom prst="rect">
            <a:avLst/>
          </a:prstGeom>
        </p:spPr>
      </p:pic>
      <p:sp>
        <p:nvSpPr>
          <p:cNvPr id="60" name="Rectangle 59">
            <a:extLst>
              <a:ext uri="{FF2B5EF4-FFF2-40B4-BE49-F238E27FC236}">
                <a16:creationId xmlns:a16="http://schemas.microsoft.com/office/drawing/2014/main" id="{E3D310EB-1303-43B4-8701-028B6108CC47}"/>
              </a:ext>
            </a:extLst>
          </p:cNvPr>
          <p:cNvSpPr/>
          <p:nvPr/>
        </p:nvSpPr>
        <p:spPr>
          <a:xfrm>
            <a:off x="4338381" y="559811"/>
            <a:ext cx="1195972" cy="21692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B88312E6-B870-48ED-82F8-8F8524EEF994}"/>
              </a:ext>
            </a:extLst>
          </p:cNvPr>
          <p:cNvCxnSpPr>
            <a:cxnSpLocks/>
            <a:stCxn id="60" idx="2"/>
          </p:cNvCxnSpPr>
          <p:nvPr/>
        </p:nvCxnSpPr>
        <p:spPr>
          <a:xfrm flipH="1">
            <a:off x="4834467" y="2729052"/>
            <a:ext cx="101900" cy="45012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061FE21-31A8-4631-ACCE-68498BE0977A}"/>
              </a:ext>
            </a:extLst>
          </p:cNvPr>
          <p:cNvCxnSpPr>
            <a:cxnSpLocks/>
          </p:cNvCxnSpPr>
          <p:nvPr/>
        </p:nvCxnSpPr>
        <p:spPr>
          <a:xfrm flipH="1">
            <a:off x="2840512" y="997757"/>
            <a:ext cx="9949" cy="303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90579DA-3BCB-4528-9CF6-619F0D845FFB}"/>
              </a:ext>
            </a:extLst>
          </p:cNvPr>
          <p:cNvCxnSpPr>
            <a:cxnSpLocks/>
          </p:cNvCxnSpPr>
          <p:nvPr/>
        </p:nvCxnSpPr>
        <p:spPr>
          <a:xfrm>
            <a:off x="3565533" y="1644431"/>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3EF0ED2-EBF4-4AC3-8AE5-891BB79A5925}"/>
              </a:ext>
            </a:extLst>
          </p:cNvPr>
          <p:cNvSpPr txBox="1"/>
          <p:nvPr/>
        </p:nvSpPr>
        <p:spPr>
          <a:xfrm>
            <a:off x="2085844" y="3363514"/>
            <a:ext cx="1856908" cy="3046988"/>
          </a:xfrm>
          <a:prstGeom prst="rect">
            <a:avLst/>
          </a:prstGeom>
          <a:noFill/>
        </p:spPr>
        <p:txBody>
          <a:bodyPr wrap="square" rtlCol="0">
            <a:spAutoFit/>
          </a:bodyPr>
          <a:lstStyle/>
          <a:p>
            <a:r>
              <a:rPr lang="en-US" sz="1200" dirty="0"/>
              <a:t>Sleeve the 1/16” OD tubing into the clamped 1/8” OD tubing. Slide the smaller tubing down until you can feel the resistance caused by the clamping force. </a:t>
            </a:r>
            <a:r>
              <a:rPr lang="en-US" sz="1200" b="1" dirty="0"/>
              <a:t>Once you feel resistance, do not push the tubing down any further! Finish tightening the screws to securely clamp down the nested tubing. </a:t>
            </a:r>
            <a:r>
              <a:rPr lang="en-US" sz="1200" dirty="0"/>
              <a:t>This is a critical step in reducing dead space and ensuring accurate dispensing. </a:t>
            </a:r>
          </a:p>
        </p:txBody>
      </p:sp>
      <p:cxnSp>
        <p:nvCxnSpPr>
          <p:cNvPr id="71" name="Straight Arrow Connector 70">
            <a:extLst>
              <a:ext uri="{FF2B5EF4-FFF2-40B4-BE49-F238E27FC236}">
                <a16:creationId xmlns:a16="http://schemas.microsoft.com/office/drawing/2014/main" id="{75FE5D59-89DF-4D6F-9C09-38574FEED9CB}"/>
              </a:ext>
            </a:extLst>
          </p:cNvPr>
          <p:cNvCxnSpPr>
            <a:cxnSpLocks/>
          </p:cNvCxnSpPr>
          <p:nvPr/>
        </p:nvCxnSpPr>
        <p:spPr>
          <a:xfrm flipH="1" flipV="1">
            <a:off x="5299387" y="5271158"/>
            <a:ext cx="234966" cy="236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76" name="Picture 75" descr="Logo&#10;&#10;Description automatically generated">
            <a:extLst>
              <a:ext uri="{FF2B5EF4-FFF2-40B4-BE49-F238E27FC236}">
                <a16:creationId xmlns:a16="http://schemas.microsoft.com/office/drawing/2014/main" id="{59A07437-FFCB-4AFF-AAD9-FD6FA97501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3482" y="5816765"/>
            <a:ext cx="562114" cy="769442"/>
          </a:xfrm>
          <a:prstGeom prst="rect">
            <a:avLst/>
          </a:prstGeom>
        </p:spPr>
      </p:pic>
      <p:pic>
        <p:nvPicPr>
          <p:cNvPr id="79" name="Picture 78" descr="Diagram&#10;&#10;Description automatically generated with medium confidence">
            <a:extLst>
              <a:ext uri="{FF2B5EF4-FFF2-40B4-BE49-F238E27FC236}">
                <a16:creationId xmlns:a16="http://schemas.microsoft.com/office/drawing/2014/main" id="{07B0A3DE-A349-485E-854C-B545DF3C21AA}"/>
              </a:ext>
            </a:extLst>
          </p:cNvPr>
          <p:cNvPicPr>
            <a:picLocks noChangeAspect="1"/>
          </p:cNvPicPr>
          <p:nvPr/>
        </p:nvPicPr>
        <p:blipFill rotWithShape="1">
          <a:blip r:embed="rId8">
            <a:extLst>
              <a:ext uri="{28A0092B-C50C-407E-A947-70E740481C1C}">
                <a14:useLocalDpi xmlns:a14="http://schemas.microsoft.com/office/drawing/2010/main" val="0"/>
              </a:ext>
            </a:extLst>
          </a:blip>
          <a:srcRect l="30335" r="34676" b="12131"/>
          <a:stretch/>
        </p:blipFill>
        <p:spPr>
          <a:xfrm>
            <a:off x="6619300" y="624487"/>
            <a:ext cx="2269871" cy="4273235"/>
          </a:xfrm>
          <a:prstGeom prst="rect">
            <a:avLst/>
          </a:prstGeom>
        </p:spPr>
      </p:pic>
      <p:cxnSp>
        <p:nvCxnSpPr>
          <p:cNvPr id="80" name="Straight Arrow Connector 79">
            <a:extLst>
              <a:ext uri="{FF2B5EF4-FFF2-40B4-BE49-F238E27FC236}">
                <a16:creationId xmlns:a16="http://schemas.microsoft.com/office/drawing/2014/main" id="{066730F7-9696-4828-B1D5-AB538F00B04C}"/>
              </a:ext>
            </a:extLst>
          </p:cNvPr>
          <p:cNvCxnSpPr>
            <a:cxnSpLocks/>
            <a:stCxn id="84" idx="0"/>
          </p:cNvCxnSpPr>
          <p:nvPr/>
        </p:nvCxnSpPr>
        <p:spPr>
          <a:xfrm flipV="1">
            <a:off x="6835491" y="3864004"/>
            <a:ext cx="461250" cy="122597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63F1355-DAE7-49C5-A80D-AA0393BB2C8B}"/>
              </a:ext>
            </a:extLst>
          </p:cNvPr>
          <p:cNvSpPr txBox="1"/>
          <p:nvPr/>
        </p:nvSpPr>
        <p:spPr>
          <a:xfrm>
            <a:off x="5907037" y="5089974"/>
            <a:ext cx="1856908" cy="1200329"/>
          </a:xfrm>
          <a:prstGeom prst="rect">
            <a:avLst/>
          </a:prstGeom>
          <a:noFill/>
        </p:spPr>
        <p:txBody>
          <a:bodyPr wrap="square" rtlCol="0">
            <a:spAutoFit/>
          </a:bodyPr>
          <a:lstStyle/>
          <a:p>
            <a:r>
              <a:rPr lang="en-US" sz="1200" dirty="0"/>
              <a:t>Note how the clamps have been </a:t>
            </a:r>
            <a:r>
              <a:rPr lang="en-US" sz="1200" b="1" dirty="0">
                <a:solidFill>
                  <a:schemeClr val="accent2"/>
                </a:solidFill>
              </a:rPr>
              <a:t>fully tightened </a:t>
            </a:r>
            <a:r>
              <a:rPr lang="en-US" sz="1200" dirty="0"/>
              <a:t>and are flush against each other. This ensures an airtight seal between the inner and outer tubing.</a:t>
            </a:r>
          </a:p>
        </p:txBody>
      </p:sp>
      <p:pic>
        <p:nvPicPr>
          <p:cNvPr id="87" name="Picture 86" descr="Logo&#10;&#10;Description automatically generated">
            <a:extLst>
              <a:ext uri="{FF2B5EF4-FFF2-40B4-BE49-F238E27FC236}">
                <a16:creationId xmlns:a16="http://schemas.microsoft.com/office/drawing/2014/main" id="{0C96446F-BA77-42C3-9AAA-7F4533127D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2416" y="4522277"/>
            <a:ext cx="562114" cy="769442"/>
          </a:xfrm>
          <a:prstGeom prst="rect">
            <a:avLst/>
          </a:prstGeom>
        </p:spPr>
      </p:pic>
      <p:cxnSp>
        <p:nvCxnSpPr>
          <p:cNvPr id="78" name="Straight Arrow Connector 77">
            <a:extLst>
              <a:ext uri="{FF2B5EF4-FFF2-40B4-BE49-F238E27FC236}">
                <a16:creationId xmlns:a16="http://schemas.microsoft.com/office/drawing/2014/main" id="{A8BFABC7-994A-4AC1-BDE3-D3244DDBE9AA}"/>
              </a:ext>
            </a:extLst>
          </p:cNvPr>
          <p:cNvCxnSpPr>
            <a:cxnSpLocks/>
          </p:cNvCxnSpPr>
          <p:nvPr/>
        </p:nvCxnSpPr>
        <p:spPr>
          <a:xfrm flipV="1">
            <a:off x="5467624" y="3452895"/>
            <a:ext cx="1023144" cy="82221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61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91302"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5C3814B-5A66-436A-A943-F2E7626C5C02}"/>
              </a:ext>
            </a:extLst>
          </p:cNvPr>
          <p:cNvSpPr txBox="1"/>
          <p:nvPr/>
        </p:nvSpPr>
        <p:spPr>
          <a:xfrm>
            <a:off x="62141" y="257175"/>
            <a:ext cx="470000" cy="769441"/>
          </a:xfrm>
          <a:prstGeom prst="rect">
            <a:avLst/>
          </a:prstGeom>
          <a:noFill/>
        </p:spPr>
        <p:txBody>
          <a:bodyPr wrap="none" rtlCol="0">
            <a:spAutoFit/>
          </a:bodyPr>
          <a:lstStyle/>
          <a:p>
            <a:r>
              <a:rPr lang="en-US" sz="4400" b="1" dirty="0"/>
              <a:t>4</a:t>
            </a:r>
          </a:p>
        </p:txBody>
      </p:sp>
      <p:pic>
        <p:nvPicPr>
          <p:cNvPr id="2" name="Picture 1">
            <a:extLst>
              <a:ext uri="{FF2B5EF4-FFF2-40B4-BE49-F238E27FC236}">
                <a16:creationId xmlns:a16="http://schemas.microsoft.com/office/drawing/2014/main" id="{DA7760BA-72E5-4FF5-ABA5-39BA5751312E}"/>
              </a:ext>
            </a:extLst>
          </p:cNvPr>
          <p:cNvPicPr>
            <a:picLocks noChangeAspect="1"/>
          </p:cNvPicPr>
          <p:nvPr/>
        </p:nvPicPr>
        <p:blipFill rotWithShape="1">
          <a:blip r:embed="rId4"/>
          <a:srcRect l="40005" t="2564" r="41094" b="11367"/>
          <a:stretch/>
        </p:blipFill>
        <p:spPr>
          <a:xfrm>
            <a:off x="920705" y="174625"/>
            <a:ext cx="1021693" cy="3487616"/>
          </a:xfrm>
          <a:prstGeom prst="rect">
            <a:avLst/>
          </a:prstGeom>
        </p:spPr>
      </p:pic>
      <p:pic>
        <p:nvPicPr>
          <p:cNvPr id="3" name="Picture 2">
            <a:extLst>
              <a:ext uri="{FF2B5EF4-FFF2-40B4-BE49-F238E27FC236}">
                <a16:creationId xmlns:a16="http://schemas.microsoft.com/office/drawing/2014/main" id="{CB746B5F-1C19-4A55-8D19-632B7A7B9CA3}"/>
              </a:ext>
            </a:extLst>
          </p:cNvPr>
          <p:cNvPicPr>
            <a:picLocks noChangeAspect="1"/>
          </p:cNvPicPr>
          <p:nvPr/>
        </p:nvPicPr>
        <p:blipFill rotWithShape="1">
          <a:blip r:embed="rId5"/>
          <a:srcRect l="41479" t="21965" r="41927" b="11624"/>
          <a:stretch/>
        </p:blipFill>
        <p:spPr>
          <a:xfrm>
            <a:off x="2860835" y="942133"/>
            <a:ext cx="906701" cy="2720108"/>
          </a:xfrm>
          <a:prstGeom prst="rect">
            <a:avLst/>
          </a:prstGeom>
        </p:spPr>
      </p:pic>
      <p:cxnSp>
        <p:nvCxnSpPr>
          <p:cNvPr id="45" name="Straight Arrow Connector 44">
            <a:extLst>
              <a:ext uri="{FF2B5EF4-FFF2-40B4-BE49-F238E27FC236}">
                <a16:creationId xmlns:a16="http://schemas.microsoft.com/office/drawing/2014/main" id="{36A032C9-14BC-4614-90C4-FDAA44326AA9}"/>
              </a:ext>
            </a:extLst>
          </p:cNvPr>
          <p:cNvCxnSpPr>
            <a:cxnSpLocks/>
          </p:cNvCxnSpPr>
          <p:nvPr/>
        </p:nvCxnSpPr>
        <p:spPr>
          <a:xfrm>
            <a:off x="2161599" y="2806623"/>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94C7FD7-061D-4D58-B2F2-EFF9ED2BADB7}"/>
              </a:ext>
            </a:extLst>
          </p:cNvPr>
          <p:cNvCxnSpPr>
            <a:cxnSpLocks/>
          </p:cNvCxnSpPr>
          <p:nvPr/>
        </p:nvCxnSpPr>
        <p:spPr>
          <a:xfrm>
            <a:off x="1249774" y="1995511"/>
            <a:ext cx="99356" cy="30667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452CAC8-E378-4C5D-A51A-C32A2BBCF864}"/>
              </a:ext>
            </a:extLst>
          </p:cNvPr>
          <p:cNvCxnSpPr>
            <a:cxnSpLocks/>
          </p:cNvCxnSpPr>
          <p:nvPr/>
        </p:nvCxnSpPr>
        <p:spPr>
          <a:xfrm flipH="1">
            <a:off x="1531633" y="1945546"/>
            <a:ext cx="116906" cy="30904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8321A2-225D-4B95-9644-927225592237}"/>
              </a:ext>
            </a:extLst>
          </p:cNvPr>
          <p:cNvPicPr>
            <a:picLocks noChangeAspect="1"/>
          </p:cNvPicPr>
          <p:nvPr/>
        </p:nvPicPr>
        <p:blipFill rotWithShape="1">
          <a:blip r:embed="rId6"/>
          <a:srcRect l="17138" t="13143" r="12791" b="7042"/>
          <a:stretch/>
        </p:blipFill>
        <p:spPr>
          <a:xfrm>
            <a:off x="783244" y="4061833"/>
            <a:ext cx="2895651" cy="2472499"/>
          </a:xfrm>
          <a:prstGeom prst="rect">
            <a:avLst/>
          </a:prstGeom>
        </p:spPr>
      </p:pic>
      <p:pic>
        <p:nvPicPr>
          <p:cNvPr id="30" name="Picture 29">
            <a:extLst>
              <a:ext uri="{FF2B5EF4-FFF2-40B4-BE49-F238E27FC236}">
                <a16:creationId xmlns:a16="http://schemas.microsoft.com/office/drawing/2014/main" id="{48521C67-AF51-499F-A007-10E700B8F4D4}"/>
              </a:ext>
            </a:extLst>
          </p:cNvPr>
          <p:cNvPicPr>
            <a:picLocks noChangeAspect="1"/>
          </p:cNvPicPr>
          <p:nvPr/>
        </p:nvPicPr>
        <p:blipFill rotWithShape="1">
          <a:blip r:embed="rId7"/>
          <a:srcRect l="8846" t="14971" r="5905" b="2778"/>
          <a:stretch/>
        </p:blipFill>
        <p:spPr>
          <a:xfrm>
            <a:off x="5388966" y="2079943"/>
            <a:ext cx="6526031" cy="4720134"/>
          </a:xfrm>
          <a:prstGeom prst="rect">
            <a:avLst/>
          </a:prstGeom>
        </p:spPr>
      </p:pic>
      <p:sp>
        <p:nvSpPr>
          <p:cNvPr id="38" name="Freeform: Shape 37">
            <a:extLst>
              <a:ext uri="{FF2B5EF4-FFF2-40B4-BE49-F238E27FC236}">
                <a16:creationId xmlns:a16="http://schemas.microsoft.com/office/drawing/2014/main" id="{1BCFBB4B-456E-4D0E-BAF5-AF42E0030B59}"/>
              </a:ext>
            </a:extLst>
          </p:cNvPr>
          <p:cNvSpPr/>
          <p:nvPr/>
        </p:nvSpPr>
        <p:spPr>
          <a:xfrm>
            <a:off x="5004537" y="1564397"/>
            <a:ext cx="924790" cy="1074121"/>
          </a:xfrm>
          <a:custGeom>
            <a:avLst/>
            <a:gdLst>
              <a:gd name="connsiteX0" fmla="*/ 924790 w 924790"/>
              <a:gd name="connsiteY0" fmla="*/ 1074121 h 1074121"/>
              <a:gd name="connsiteX1" fmla="*/ 858981 w 924790"/>
              <a:gd name="connsiteY1" fmla="*/ 790103 h 1074121"/>
              <a:gd name="connsiteX2" fmla="*/ 699654 w 924790"/>
              <a:gd name="connsiteY2" fmla="*/ 128548 h 1074121"/>
              <a:gd name="connsiteX3" fmla="*/ 0 w 924790"/>
              <a:gd name="connsiteY3" fmla="*/ 394 h 1074121"/>
            </a:gdLst>
            <a:ahLst/>
            <a:cxnLst>
              <a:cxn ang="0">
                <a:pos x="connsiteX0" y="connsiteY0"/>
              </a:cxn>
              <a:cxn ang="0">
                <a:pos x="connsiteX1" y="connsiteY1"/>
              </a:cxn>
              <a:cxn ang="0">
                <a:pos x="connsiteX2" y="connsiteY2"/>
              </a:cxn>
              <a:cxn ang="0">
                <a:pos x="connsiteX3" y="connsiteY3"/>
              </a:cxn>
            </a:cxnLst>
            <a:rect l="l" t="t" r="r" b="b"/>
            <a:pathLst>
              <a:path w="924790" h="1074121">
                <a:moveTo>
                  <a:pt x="924790" y="1074121"/>
                </a:moveTo>
                <a:cubicBezTo>
                  <a:pt x="910647" y="1010909"/>
                  <a:pt x="858981" y="790103"/>
                  <a:pt x="858981" y="790103"/>
                </a:cubicBezTo>
                <a:cubicBezTo>
                  <a:pt x="821458" y="632507"/>
                  <a:pt x="842817" y="260166"/>
                  <a:pt x="699654" y="128548"/>
                </a:cubicBezTo>
                <a:cubicBezTo>
                  <a:pt x="556490" y="-3070"/>
                  <a:pt x="278245" y="-1338"/>
                  <a:pt x="0" y="394"/>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DC3380C-06F8-45CA-A84D-667942054DEB}"/>
              </a:ext>
            </a:extLst>
          </p:cNvPr>
          <p:cNvSpPr/>
          <p:nvPr/>
        </p:nvSpPr>
        <p:spPr>
          <a:xfrm>
            <a:off x="5008000" y="1440100"/>
            <a:ext cx="1454727" cy="1229591"/>
          </a:xfrm>
          <a:custGeom>
            <a:avLst/>
            <a:gdLst>
              <a:gd name="connsiteX0" fmla="*/ 1454727 w 1454727"/>
              <a:gd name="connsiteY0" fmla="*/ 1229591 h 1229591"/>
              <a:gd name="connsiteX1" fmla="*/ 1406237 w 1454727"/>
              <a:gd name="connsiteY1" fmla="*/ 914400 h 1229591"/>
              <a:gd name="connsiteX2" fmla="*/ 1226127 w 1454727"/>
              <a:gd name="connsiteY2" fmla="*/ 155863 h 1229591"/>
              <a:gd name="connsiteX3" fmla="*/ 0 w 1454727"/>
              <a:gd name="connsiteY3" fmla="*/ 0 h 1229591"/>
            </a:gdLst>
            <a:ahLst/>
            <a:cxnLst>
              <a:cxn ang="0">
                <a:pos x="connsiteX0" y="connsiteY0"/>
              </a:cxn>
              <a:cxn ang="0">
                <a:pos x="connsiteX1" y="connsiteY1"/>
              </a:cxn>
              <a:cxn ang="0">
                <a:pos x="connsiteX2" y="connsiteY2"/>
              </a:cxn>
              <a:cxn ang="0">
                <a:pos x="connsiteX3" y="connsiteY3"/>
              </a:cxn>
            </a:cxnLst>
            <a:rect l="l" t="t" r="r" b="b"/>
            <a:pathLst>
              <a:path w="1454727" h="1229591">
                <a:moveTo>
                  <a:pt x="1454727" y="1229591"/>
                </a:moveTo>
                <a:cubicBezTo>
                  <a:pt x="1449532" y="1161473"/>
                  <a:pt x="1444337" y="1093355"/>
                  <a:pt x="1406237" y="914400"/>
                </a:cubicBezTo>
                <a:cubicBezTo>
                  <a:pt x="1368137" y="735445"/>
                  <a:pt x="1460500" y="308263"/>
                  <a:pt x="1226127" y="155863"/>
                </a:cubicBezTo>
                <a:cubicBezTo>
                  <a:pt x="991754" y="3463"/>
                  <a:pt x="279400" y="16741"/>
                  <a:pt x="0" y="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32322E5-810B-4469-B9FA-04F828DC6984}"/>
              </a:ext>
            </a:extLst>
          </p:cNvPr>
          <p:cNvSpPr/>
          <p:nvPr/>
        </p:nvSpPr>
        <p:spPr>
          <a:xfrm>
            <a:off x="5001073" y="1252619"/>
            <a:ext cx="2015836" cy="1451708"/>
          </a:xfrm>
          <a:custGeom>
            <a:avLst/>
            <a:gdLst>
              <a:gd name="connsiteX0" fmla="*/ 2015836 w 2015836"/>
              <a:gd name="connsiteY0" fmla="*/ 1451708 h 1451708"/>
              <a:gd name="connsiteX1" fmla="*/ 1995054 w 2015836"/>
              <a:gd name="connsiteY1" fmla="*/ 1133053 h 1451708"/>
              <a:gd name="connsiteX2" fmla="*/ 1963882 w 2015836"/>
              <a:gd name="connsiteY2" fmla="*/ 748590 h 1451708"/>
              <a:gd name="connsiteX3" fmla="*/ 1804554 w 2015836"/>
              <a:gd name="connsiteY3" fmla="*/ 280999 h 1451708"/>
              <a:gd name="connsiteX4" fmla="*/ 1461654 w 2015836"/>
              <a:gd name="connsiteY4" fmla="*/ 93963 h 1451708"/>
              <a:gd name="connsiteX5" fmla="*/ 474518 w 2015836"/>
              <a:gd name="connsiteY5" fmla="*/ 3908 h 1451708"/>
              <a:gd name="connsiteX6" fmla="*/ 0 w 2015836"/>
              <a:gd name="connsiteY6" fmla="*/ 24690 h 145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836" h="1451708">
                <a:moveTo>
                  <a:pt x="2015836" y="1451708"/>
                </a:moveTo>
                <a:cubicBezTo>
                  <a:pt x="2009774" y="1350973"/>
                  <a:pt x="2003713" y="1250239"/>
                  <a:pt x="1995054" y="1133053"/>
                </a:cubicBezTo>
                <a:cubicBezTo>
                  <a:pt x="1986395" y="1015867"/>
                  <a:pt x="1995632" y="890599"/>
                  <a:pt x="1963882" y="748590"/>
                </a:cubicBezTo>
                <a:cubicBezTo>
                  <a:pt x="1932132" y="606581"/>
                  <a:pt x="1888259" y="390103"/>
                  <a:pt x="1804554" y="280999"/>
                </a:cubicBezTo>
                <a:cubicBezTo>
                  <a:pt x="1720849" y="171895"/>
                  <a:pt x="1683327" y="140145"/>
                  <a:pt x="1461654" y="93963"/>
                </a:cubicBezTo>
                <a:cubicBezTo>
                  <a:pt x="1239981" y="47781"/>
                  <a:pt x="718127" y="15453"/>
                  <a:pt x="474518" y="3908"/>
                </a:cubicBezTo>
                <a:cubicBezTo>
                  <a:pt x="230909" y="-7637"/>
                  <a:pt x="115454" y="8526"/>
                  <a:pt x="0" y="2469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49C0BD7-3F79-41DB-AD10-6DFDE1C6C5C5}"/>
              </a:ext>
            </a:extLst>
          </p:cNvPr>
          <p:cNvSpPr/>
          <p:nvPr/>
        </p:nvSpPr>
        <p:spPr>
          <a:xfrm>
            <a:off x="5004537" y="1148779"/>
            <a:ext cx="2580409" cy="1583257"/>
          </a:xfrm>
          <a:custGeom>
            <a:avLst/>
            <a:gdLst>
              <a:gd name="connsiteX0" fmla="*/ 2580409 w 2580409"/>
              <a:gd name="connsiteY0" fmla="*/ 1583257 h 1583257"/>
              <a:gd name="connsiteX1" fmla="*/ 2452254 w 2580409"/>
              <a:gd name="connsiteY1" fmla="*/ 873212 h 1583257"/>
              <a:gd name="connsiteX2" fmla="*/ 1887681 w 2580409"/>
              <a:gd name="connsiteY2" fmla="*/ 142384 h 1583257"/>
              <a:gd name="connsiteX3" fmla="*/ 0 w 2580409"/>
              <a:gd name="connsiteY3" fmla="*/ 375 h 1583257"/>
            </a:gdLst>
            <a:ahLst/>
            <a:cxnLst>
              <a:cxn ang="0">
                <a:pos x="connsiteX0" y="connsiteY0"/>
              </a:cxn>
              <a:cxn ang="0">
                <a:pos x="connsiteX1" y="connsiteY1"/>
              </a:cxn>
              <a:cxn ang="0">
                <a:pos x="connsiteX2" y="connsiteY2"/>
              </a:cxn>
              <a:cxn ang="0">
                <a:pos x="connsiteX3" y="connsiteY3"/>
              </a:cxn>
            </a:cxnLst>
            <a:rect l="l" t="t" r="r" b="b"/>
            <a:pathLst>
              <a:path w="2580409" h="1583257">
                <a:moveTo>
                  <a:pt x="2580409" y="1583257"/>
                </a:moveTo>
                <a:cubicBezTo>
                  <a:pt x="2574059" y="1348307"/>
                  <a:pt x="2567709" y="1113357"/>
                  <a:pt x="2452254" y="873212"/>
                </a:cubicBezTo>
                <a:cubicBezTo>
                  <a:pt x="2336799" y="633067"/>
                  <a:pt x="2296390" y="287857"/>
                  <a:pt x="1887681" y="142384"/>
                </a:cubicBezTo>
                <a:cubicBezTo>
                  <a:pt x="1478972" y="-3089"/>
                  <a:pt x="739486" y="-1357"/>
                  <a:pt x="0" y="37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F562DD2-39B5-4EA4-A2FB-00A3F8682958}"/>
              </a:ext>
            </a:extLst>
          </p:cNvPr>
          <p:cNvSpPr/>
          <p:nvPr/>
        </p:nvSpPr>
        <p:spPr>
          <a:xfrm>
            <a:off x="7486537" y="976850"/>
            <a:ext cx="2769044" cy="2064934"/>
          </a:xfrm>
          <a:custGeom>
            <a:avLst/>
            <a:gdLst>
              <a:gd name="connsiteX0" fmla="*/ 108392 w 2769044"/>
              <a:gd name="connsiteY0" fmla="*/ 2064934 h 2064934"/>
              <a:gd name="connsiteX1" fmla="*/ 77656 w 2769044"/>
              <a:gd name="connsiteY1" fmla="*/ 1924060 h 2064934"/>
              <a:gd name="connsiteX2" fmla="*/ 23868 w 2769044"/>
              <a:gd name="connsiteY2" fmla="*/ 1281163 h 2064934"/>
              <a:gd name="connsiteX3" fmla="*/ 507962 w 2769044"/>
              <a:gd name="connsiteY3" fmla="*/ 266870 h 2064934"/>
              <a:gd name="connsiteX4" fmla="*/ 1317347 w 2769044"/>
              <a:gd name="connsiteY4" fmla="*/ 490 h 2064934"/>
              <a:gd name="connsiteX5" fmla="*/ 2211256 w 2769044"/>
              <a:gd name="connsiteY5" fmla="*/ 215643 h 2064934"/>
              <a:gd name="connsiteX6" fmla="*/ 2587774 w 2769044"/>
              <a:gd name="connsiteY6" fmla="*/ 717667 h 2064934"/>
              <a:gd name="connsiteX7" fmla="*/ 2751700 w 2769044"/>
              <a:gd name="connsiteY7" fmla="*/ 1378494 h 2064934"/>
              <a:gd name="connsiteX8" fmla="*/ 2764506 w 2769044"/>
              <a:gd name="connsiteY8" fmla="*/ 1760134 h 2064934"/>
              <a:gd name="connsiteX9" fmla="*/ 2754261 w 2769044"/>
              <a:gd name="connsiteY9" fmla="*/ 1944551 h 206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044" h="2064934">
                <a:moveTo>
                  <a:pt x="108392" y="2064934"/>
                </a:moveTo>
                <a:cubicBezTo>
                  <a:pt x="100067" y="2059811"/>
                  <a:pt x="91743" y="2054688"/>
                  <a:pt x="77656" y="1924060"/>
                </a:cubicBezTo>
                <a:cubicBezTo>
                  <a:pt x="63569" y="1793432"/>
                  <a:pt x="-47850" y="1557361"/>
                  <a:pt x="23868" y="1281163"/>
                </a:cubicBezTo>
                <a:cubicBezTo>
                  <a:pt x="95586" y="1004965"/>
                  <a:pt x="292382" y="480315"/>
                  <a:pt x="507962" y="266870"/>
                </a:cubicBezTo>
                <a:cubicBezTo>
                  <a:pt x="723542" y="53425"/>
                  <a:pt x="1033465" y="9028"/>
                  <a:pt x="1317347" y="490"/>
                </a:cubicBezTo>
                <a:cubicBezTo>
                  <a:pt x="1601229" y="-8048"/>
                  <a:pt x="1999518" y="96114"/>
                  <a:pt x="2211256" y="215643"/>
                </a:cubicBezTo>
                <a:cubicBezTo>
                  <a:pt x="2422994" y="335172"/>
                  <a:pt x="2497700" y="523859"/>
                  <a:pt x="2587774" y="717667"/>
                </a:cubicBezTo>
                <a:cubicBezTo>
                  <a:pt x="2677848" y="911475"/>
                  <a:pt x="2722245" y="1204750"/>
                  <a:pt x="2751700" y="1378494"/>
                </a:cubicBezTo>
                <a:cubicBezTo>
                  <a:pt x="2781155" y="1552238"/>
                  <a:pt x="2764079" y="1665791"/>
                  <a:pt x="2764506" y="1760134"/>
                </a:cubicBezTo>
                <a:cubicBezTo>
                  <a:pt x="2764933" y="1854477"/>
                  <a:pt x="2759597" y="1899514"/>
                  <a:pt x="2754261" y="1944551"/>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C366269-20B6-4E0E-8E73-412F202BA281}"/>
              </a:ext>
            </a:extLst>
          </p:cNvPr>
          <p:cNvSpPr/>
          <p:nvPr/>
        </p:nvSpPr>
        <p:spPr>
          <a:xfrm>
            <a:off x="6973492" y="837572"/>
            <a:ext cx="3430329" cy="2165205"/>
          </a:xfrm>
          <a:custGeom>
            <a:avLst/>
            <a:gdLst>
              <a:gd name="connsiteX0" fmla="*/ 51233 w 3467329"/>
              <a:gd name="connsiteY0" fmla="*/ 2165205 h 2165205"/>
              <a:gd name="connsiteX1" fmla="*/ 433 w 3467329"/>
              <a:gd name="connsiteY1" fmla="*/ 1990580 h 2165205"/>
              <a:gd name="connsiteX2" fmla="*/ 76633 w 3467329"/>
              <a:gd name="connsiteY2" fmla="*/ 1266680 h 2165205"/>
              <a:gd name="connsiteX3" fmla="*/ 571933 w 3467329"/>
              <a:gd name="connsiteY3" fmla="*/ 418955 h 2165205"/>
              <a:gd name="connsiteX4" fmla="*/ 1368858 w 3467329"/>
              <a:gd name="connsiteY4" fmla="*/ 47480 h 2165205"/>
              <a:gd name="connsiteX5" fmla="*/ 2292783 w 3467329"/>
              <a:gd name="connsiteY5" fmla="*/ 85580 h 2165205"/>
              <a:gd name="connsiteX6" fmla="*/ 3159558 w 3467329"/>
              <a:gd name="connsiteY6" fmla="*/ 777730 h 2165205"/>
              <a:gd name="connsiteX7" fmla="*/ 3442133 w 3467329"/>
              <a:gd name="connsiteY7" fmla="*/ 1717530 h 2165205"/>
              <a:gd name="connsiteX8" fmla="*/ 3435783 w 3467329"/>
              <a:gd name="connsiteY8" fmla="*/ 2095355 h 2165205"/>
              <a:gd name="connsiteX0" fmla="*/ 51233 w 3447121"/>
              <a:gd name="connsiteY0" fmla="*/ 2165205 h 2165205"/>
              <a:gd name="connsiteX1" fmla="*/ 433 w 3447121"/>
              <a:gd name="connsiteY1" fmla="*/ 1990580 h 2165205"/>
              <a:gd name="connsiteX2" fmla="*/ 76633 w 3447121"/>
              <a:gd name="connsiteY2" fmla="*/ 1266680 h 2165205"/>
              <a:gd name="connsiteX3" fmla="*/ 571933 w 3447121"/>
              <a:gd name="connsiteY3" fmla="*/ 418955 h 2165205"/>
              <a:gd name="connsiteX4" fmla="*/ 1368858 w 3447121"/>
              <a:gd name="connsiteY4" fmla="*/ 47480 h 2165205"/>
              <a:gd name="connsiteX5" fmla="*/ 2292783 w 3447121"/>
              <a:gd name="connsiteY5" fmla="*/ 85580 h 2165205"/>
              <a:gd name="connsiteX6" fmla="*/ 3159558 w 3447121"/>
              <a:gd name="connsiteY6" fmla="*/ 777730 h 2165205"/>
              <a:gd name="connsiteX7" fmla="*/ 3394508 w 3447121"/>
              <a:gd name="connsiteY7" fmla="*/ 1606405 h 2165205"/>
              <a:gd name="connsiteX8" fmla="*/ 3435783 w 3447121"/>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36490 w 3430329"/>
              <a:gd name="connsiteY0" fmla="*/ 2165205 h 2165205"/>
              <a:gd name="connsiteX1" fmla="*/ 4740 w 3430329"/>
              <a:gd name="connsiteY1" fmla="*/ 1825480 h 2165205"/>
              <a:gd name="connsiteX2" fmla="*/ 61890 w 3430329"/>
              <a:gd name="connsiteY2" fmla="*/ 1266680 h 2165205"/>
              <a:gd name="connsiteX3" fmla="*/ 557190 w 3430329"/>
              <a:gd name="connsiteY3" fmla="*/ 418955 h 2165205"/>
              <a:gd name="connsiteX4" fmla="*/ 1354115 w 3430329"/>
              <a:gd name="connsiteY4" fmla="*/ 47480 h 2165205"/>
              <a:gd name="connsiteX5" fmla="*/ 2278040 w 3430329"/>
              <a:gd name="connsiteY5" fmla="*/ 85580 h 2165205"/>
              <a:gd name="connsiteX6" fmla="*/ 3144815 w 3430329"/>
              <a:gd name="connsiteY6" fmla="*/ 777730 h 2165205"/>
              <a:gd name="connsiteX7" fmla="*/ 3379765 w 3430329"/>
              <a:gd name="connsiteY7" fmla="*/ 1606405 h 2165205"/>
              <a:gd name="connsiteX8" fmla="*/ 3421040 w 3430329"/>
              <a:gd name="connsiteY8" fmla="*/ 2095355 h 216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329" h="2165205">
                <a:moveTo>
                  <a:pt x="36490" y="2165205"/>
                </a:moveTo>
                <a:cubicBezTo>
                  <a:pt x="8973" y="2152769"/>
                  <a:pt x="507" y="1975234"/>
                  <a:pt x="4740" y="1825480"/>
                </a:cubicBezTo>
                <a:cubicBezTo>
                  <a:pt x="8973" y="1675726"/>
                  <a:pt x="-30185" y="1501101"/>
                  <a:pt x="61890" y="1266680"/>
                </a:cubicBezTo>
                <a:cubicBezTo>
                  <a:pt x="153965" y="1032259"/>
                  <a:pt x="341819" y="622155"/>
                  <a:pt x="557190" y="418955"/>
                </a:cubicBezTo>
                <a:cubicBezTo>
                  <a:pt x="772561" y="215755"/>
                  <a:pt x="1067307" y="103042"/>
                  <a:pt x="1354115" y="47480"/>
                </a:cubicBezTo>
                <a:cubicBezTo>
                  <a:pt x="1640923" y="-8083"/>
                  <a:pt x="1979590" y="-36128"/>
                  <a:pt x="2278040" y="85580"/>
                </a:cubicBezTo>
                <a:cubicBezTo>
                  <a:pt x="2576490" y="207288"/>
                  <a:pt x="2961194" y="524259"/>
                  <a:pt x="3144815" y="777730"/>
                </a:cubicBezTo>
                <a:cubicBezTo>
                  <a:pt x="3328436" y="1031201"/>
                  <a:pt x="3355953" y="1380451"/>
                  <a:pt x="3379765" y="1606405"/>
                </a:cubicBezTo>
                <a:cubicBezTo>
                  <a:pt x="3413102" y="1857759"/>
                  <a:pt x="3447233" y="2016244"/>
                  <a:pt x="3421040" y="209535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FB532F0-3A00-42E1-86F9-4874BAC4DB59}"/>
              </a:ext>
            </a:extLst>
          </p:cNvPr>
          <p:cNvSpPr/>
          <p:nvPr/>
        </p:nvSpPr>
        <p:spPr>
          <a:xfrm>
            <a:off x="6239671" y="891445"/>
            <a:ext cx="4028148" cy="2090627"/>
          </a:xfrm>
          <a:custGeom>
            <a:avLst/>
            <a:gdLst>
              <a:gd name="connsiteX0" fmla="*/ 171046 w 3970569"/>
              <a:gd name="connsiteY0" fmla="*/ 2075735 h 2090627"/>
              <a:gd name="connsiteX1" fmla="*/ 105519 w 3970569"/>
              <a:gd name="connsiteY1" fmla="*/ 1876175 h 2090627"/>
              <a:gd name="connsiteX2" fmla="*/ 1272 w 3970569"/>
              <a:gd name="connsiteY2" fmla="*/ 1530669 h 2090627"/>
              <a:gd name="connsiteX3" fmla="*/ 182960 w 3970569"/>
              <a:gd name="connsiteY3" fmla="*/ 643075 h 2090627"/>
              <a:gd name="connsiteX4" fmla="*/ 1279049 w 3970569"/>
              <a:gd name="connsiteY4" fmla="*/ 8655 h 2090627"/>
              <a:gd name="connsiteX5" fmla="*/ 2845741 w 3970569"/>
              <a:gd name="connsiteY5" fmla="*/ 345225 h 2090627"/>
              <a:gd name="connsiteX6" fmla="*/ 3876302 w 3970569"/>
              <a:gd name="connsiteY6" fmla="*/ 1301324 h 2090627"/>
              <a:gd name="connsiteX7" fmla="*/ 3959700 w 3970569"/>
              <a:gd name="connsiteY7" fmla="*/ 2090627 h 2090627"/>
              <a:gd name="connsiteX0" fmla="*/ 171046 w 3987973"/>
              <a:gd name="connsiteY0" fmla="*/ 2075735 h 2090627"/>
              <a:gd name="connsiteX1" fmla="*/ 105519 w 3987973"/>
              <a:gd name="connsiteY1" fmla="*/ 1876175 h 2090627"/>
              <a:gd name="connsiteX2" fmla="*/ 1272 w 3987973"/>
              <a:gd name="connsiteY2" fmla="*/ 1530669 h 2090627"/>
              <a:gd name="connsiteX3" fmla="*/ 182960 w 3987973"/>
              <a:gd name="connsiteY3" fmla="*/ 643075 h 2090627"/>
              <a:gd name="connsiteX4" fmla="*/ 1279049 w 3987973"/>
              <a:gd name="connsiteY4" fmla="*/ 8655 h 2090627"/>
              <a:gd name="connsiteX5" fmla="*/ 2845741 w 3987973"/>
              <a:gd name="connsiteY5" fmla="*/ 345225 h 2090627"/>
              <a:gd name="connsiteX6" fmla="*/ 3876302 w 3987973"/>
              <a:gd name="connsiteY6" fmla="*/ 1301324 h 2090627"/>
              <a:gd name="connsiteX7" fmla="*/ 3959700 w 3987973"/>
              <a:gd name="connsiteY7" fmla="*/ 2090627 h 2090627"/>
              <a:gd name="connsiteX0" fmla="*/ 173725 w 3990652"/>
              <a:gd name="connsiteY0" fmla="*/ 2075735 h 2090627"/>
              <a:gd name="connsiteX1" fmla="*/ 69478 w 3990652"/>
              <a:gd name="connsiteY1" fmla="*/ 1861282 h 2090627"/>
              <a:gd name="connsiteX2" fmla="*/ 3951 w 3990652"/>
              <a:gd name="connsiteY2" fmla="*/ 1530669 h 2090627"/>
              <a:gd name="connsiteX3" fmla="*/ 185639 w 3990652"/>
              <a:gd name="connsiteY3" fmla="*/ 643075 h 2090627"/>
              <a:gd name="connsiteX4" fmla="*/ 1281728 w 3990652"/>
              <a:gd name="connsiteY4" fmla="*/ 8655 h 2090627"/>
              <a:gd name="connsiteX5" fmla="*/ 2848420 w 3990652"/>
              <a:gd name="connsiteY5" fmla="*/ 345225 h 2090627"/>
              <a:gd name="connsiteX6" fmla="*/ 3878981 w 3990652"/>
              <a:gd name="connsiteY6" fmla="*/ 1301324 h 2090627"/>
              <a:gd name="connsiteX7" fmla="*/ 3962379 w 3990652"/>
              <a:gd name="connsiteY7" fmla="*/ 2090627 h 2090627"/>
              <a:gd name="connsiteX0" fmla="*/ 211221 w 4028148"/>
              <a:gd name="connsiteY0" fmla="*/ 2075735 h 2090627"/>
              <a:gd name="connsiteX1" fmla="*/ 106974 w 4028148"/>
              <a:gd name="connsiteY1" fmla="*/ 1861282 h 2090627"/>
              <a:gd name="connsiteX2" fmla="*/ 2727 w 4028148"/>
              <a:gd name="connsiteY2" fmla="*/ 1313239 h 2090627"/>
              <a:gd name="connsiteX3" fmla="*/ 223135 w 4028148"/>
              <a:gd name="connsiteY3" fmla="*/ 643075 h 2090627"/>
              <a:gd name="connsiteX4" fmla="*/ 1319224 w 4028148"/>
              <a:gd name="connsiteY4" fmla="*/ 8655 h 2090627"/>
              <a:gd name="connsiteX5" fmla="*/ 2885916 w 4028148"/>
              <a:gd name="connsiteY5" fmla="*/ 345225 h 2090627"/>
              <a:gd name="connsiteX6" fmla="*/ 3916477 w 4028148"/>
              <a:gd name="connsiteY6" fmla="*/ 1301324 h 2090627"/>
              <a:gd name="connsiteX7" fmla="*/ 3999875 w 4028148"/>
              <a:gd name="connsiteY7" fmla="*/ 2090627 h 209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8148" h="2090627">
                <a:moveTo>
                  <a:pt x="211221" y="2075735"/>
                </a:moveTo>
                <a:cubicBezTo>
                  <a:pt x="192605" y="2021377"/>
                  <a:pt x="141723" y="1988365"/>
                  <a:pt x="106974" y="1861282"/>
                </a:cubicBezTo>
                <a:cubicBezTo>
                  <a:pt x="72225" y="1734199"/>
                  <a:pt x="-16633" y="1516273"/>
                  <a:pt x="2727" y="1313239"/>
                </a:cubicBezTo>
                <a:cubicBezTo>
                  <a:pt x="22087" y="1110205"/>
                  <a:pt x="3719" y="860506"/>
                  <a:pt x="223135" y="643075"/>
                </a:cubicBezTo>
                <a:cubicBezTo>
                  <a:pt x="442551" y="425644"/>
                  <a:pt x="875427" y="58297"/>
                  <a:pt x="1319224" y="8655"/>
                </a:cubicBezTo>
                <a:cubicBezTo>
                  <a:pt x="1763021" y="-40987"/>
                  <a:pt x="2453041" y="129780"/>
                  <a:pt x="2885916" y="345225"/>
                </a:cubicBezTo>
                <a:cubicBezTo>
                  <a:pt x="3318791" y="560670"/>
                  <a:pt x="3730817" y="1010424"/>
                  <a:pt x="3916477" y="1301324"/>
                </a:cubicBezTo>
                <a:cubicBezTo>
                  <a:pt x="4102137" y="1592224"/>
                  <a:pt x="4000371" y="1829511"/>
                  <a:pt x="3999875" y="2090627"/>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197DC4D-C6CA-4261-A59E-35B9A94C9CC7}"/>
              </a:ext>
            </a:extLst>
          </p:cNvPr>
          <p:cNvSpPr/>
          <p:nvPr/>
        </p:nvSpPr>
        <p:spPr>
          <a:xfrm>
            <a:off x="5713460" y="950356"/>
            <a:ext cx="4773650" cy="2041565"/>
          </a:xfrm>
          <a:custGeom>
            <a:avLst/>
            <a:gdLst>
              <a:gd name="connsiteX0" fmla="*/ 167172 w 4763742"/>
              <a:gd name="connsiteY0" fmla="*/ 1985029 h 2041565"/>
              <a:gd name="connsiteX1" fmla="*/ 88514 w 4763742"/>
              <a:gd name="connsiteY1" fmla="*/ 1746597 h 2041565"/>
              <a:gd name="connsiteX2" fmla="*/ 83598 w 4763742"/>
              <a:gd name="connsiteY2" fmla="*/ 937894 h 2041565"/>
              <a:gd name="connsiteX3" fmla="*/ 1192185 w 4763742"/>
              <a:gd name="connsiteY3" fmla="*/ 13661 h 2041565"/>
              <a:gd name="connsiteX4" fmla="*/ 3313495 w 4763742"/>
              <a:gd name="connsiteY4" fmla="*/ 438906 h 2041565"/>
              <a:gd name="connsiteX5" fmla="*/ 4633475 w 4763742"/>
              <a:gd name="connsiteY5" fmla="*/ 1168952 h 2041565"/>
              <a:gd name="connsiteX6" fmla="*/ 4643308 w 4763742"/>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94050 w 4766246"/>
              <a:gd name="connsiteY0" fmla="*/ 1985029 h 2041565"/>
              <a:gd name="connsiteX1" fmla="*/ 49024 w 4766246"/>
              <a:gd name="connsiteY1" fmla="*/ 1567158 h 2041565"/>
              <a:gd name="connsiteX2" fmla="*/ 110476 w 4766246"/>
              <a:gd name="connsiteY2" fmla="*/ 937894 h 2041565"/>
              <a:gd name="connsiteX3" fmla="*/ 1219063 w 4766246"/>
              <a:gd name="connsiteY3" fmla="*/ 13661 h 2041565"/>
              <a:gd name="connsiteX4" fmla="*/ 3340373 w 4766246"/>
              <a:gd name="connsiteY4" fmla="*/ 438906 h 2041565"/>
              <a:gd name="connsiteX5" fmla="*/ 4660353 w 4766246"/>
              <a:gd name="connsiteY5" fmla="*/ 1168952 h 2041565"/>
              <a:gd name="connsiteX6" fmla="*/ 4670186 w 4766246"/>
              <a:gd name="connsiteY6" fmla="*/ 2041565 h 2041565"/>
              <a:gd name="connsiteX0" fmla="*/ 201454 w 4773650"/>
              <a:gd name="connsiteY0" fmla="*/ 1985029 h 2041565"/>
              <a:gd name="connsiteX1" fmla="*/ 56428 w 4773650"/>
              <a:gd name="connsiteY1" fmla="*/ 1567158 h 2041565"/>
              <a:gd name="connsiteX2" fmla="*/ 117880 w 4773650"/>
              <a:gd name="connsiteY2" fmla="*/ 937894 h 2041565"/>
              <a:gd name="connsiteX3" fmla="*/ 1226467 w 4773650"/>
              <a:gd name="connsiteY3" fmla="*/ 13661 h 2041565"/>
              <a:gd name="connsiteX4" fmla="*/ 3347777 w 4773650"/>
              <a:gd name="connsiteY4" fmla="*/ 438906 h 2041565"/>
              <a:gd name="connsiteX5" fmla="*/ 4667757 w 4773650"/>
              <a:gd name="connsiteY5" fmla="*/ 1168952 h 2041565"/>
              <a:gd name="connsiteX6" fmla="*/ 4677590 w 4773650"/>
              <a:gd name="connsiteY6" fmla="*/ 2041565 h 204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650" h="2041565">
                <a:moveTo>
                  <a:pt x="201454" y="1985029"/>
                </a:moveTo>
                <a:cubicBezTo>
                  <a:pt x="151883" y="1876874"/>
                  <a:pt x="92479" y="1739222"/>
                  <a:pt x="56428" y="1567158"/>
                </a:cubicBezTo>
                <a:cubicBezTo>
                  <a:pt x="20377" y="1395094"/>
                  <a:pt x="-77126" y="1196810"/>
                  <a:pt x="117880" y="937894"/>
                </a:cubicBezTo>
                <a:cubicBezTo>
                  <a:pt x="312886" y="678978"/>
                  <a:pt x="688151" y="96826"/>
                  <a:pt x="1226467" y="13661"/>
                </a:cubicBezTo>
                <a:cubicBezTo>
                  <a:pt x="1764783" y="-69504"/>
                  <a:pt x="2774229" y="246358"/>
                  <a:pt x="3347777" y="438906"/>
                </a:cubicBezTo>
                <a:cubicBezTo>
                  <a:pt x="3921325" y="631454"/>
                  <a:pt x="4446122" y="901842"/>
                  <a:pt x="4667757" y="1168952"/>
                </a:cubicBezTo>
                <a:cubicBezTo>
                  <a:pt x="4889392" y="1436062"/>
                  <a:pt x="4697458" y="1598704"/>
                  <a:pt x="4677590" y="204156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0338D130-E47A-4D54-94A4-9357D83865D7}"/>
              </a:ext>
            </a:extLst>
          </p:cNvPr>
          <p:cNvCxnSpPr>
            <a:cxnSpLocks/>
          </p:cNvCxnSpPr>
          <p:nvPr/>
        </p:nvCxnSpPr>
        <p:spPr>
          <a:xfrm flipH="1" flipV="1">
            <a:off x="5069229" y="1652590"/>
            <a:ext cx="122501" cy="57261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47C0A241-D0E2-4CE5-823D-E54825B51F5E}"/>
              </a:ext>
            </a:extLst>
          </p:cNvPr>
          <p:cNvSpPr txBox="1"/>
          <p:nvPr/>
        </p:nvSpPr>
        <p:spPr>
          <a:xfrm>
            <a:off x="4928380" y="2238060"/>
            <a:ext cx="652936" cy="338554"/>
          </a:xfrm>
          <a:prstGeom prst="rect">
            <a:avLst/>
          </a:prstGeom>
          <a:noFill/>
        </p:spPr>
        <p:txBody>
          <a:bodyPr wrap="none" rtlCol="0">
            <a:spAutoFit/>
          </a:bodyPr>
          <a:lstStyle/>
          <a:p>
            <a:r>
              <a:rPr lang="en-US" sz="1600" b="1" dirty="0">
                <a:solidFill>
                  <a:schemeClr val="accent2"/>
                </a:solidFill>
              </a:rPr>
              <a:t>Inlets</a:t>
            </a:r>
          </a:p>
        </p:txBody>
      </p:sp>
      <p:cxnSp>
        <p:nvCxnSpPr>
          <p:cNvPr id="84" name="Straight Arrow Connector 83">
            <a:extLst>
              <a:ext uri="{FF2B5EF4-FFF2-40B4-BE49-F238E27FC236}">
                <a16:creationId xmlns:a16="http://schemas.microsoft.com/office/drawing/2014/main" id="{8F5E51A9-9015-4564-A0D1-EB59F895A8F0}"/>
              </a:ext>
            </a:extLst>
          </p:cNvPr>
          <p:cNvCxnSpPr>
            <a:cxnSpLocks/>
          </p:cNvCxnSpPr>
          <p:nvPr/>
        </p:nvCxnSpPr>
        <p:spPr>
          <a:xfrm flipH="1">
            <a:off x="1778697" y="3662241"/>
            <a:ext cx="1082138" cy="6467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901F98B-A8E0-48C9-9C3F-1639E94DB1BF}"/>
              </a:ext>
            </a:extLst>
          </p:cNvPr>
          <p:cNvSpPr txBox="1"/>
          <p:nvPr/>
        </p:nvSpPr>
        <p:spPr>
          <a:xfrm>
            <a:off x="2973348" y="3978345"/>
            <a:ext cx="1491852" cy="461665"/>
          </a:xfrm>
          <a:prstGeom prst="rect">
            <a:avLst/>
          </a:prstGeom>
          <a:noFill/>
        </p:spPr>
        <p:txBody>
          <a:bodyPr wrap="square" rtlCol="0">
            <a:spAutoFit/>
          </a:bodyPr>
          <a:lstStyle/>
          <a:p>
            <a:r>
              <a:rPr lang="en-US" sz="1200" dirty="0"/>
              <a:t>Repeat 4x for each pump.</a:t>
            </a:r>
          </a:p>
        </p:txBody>
      </p:sp>
      <p:pic>
        <p:nvPicPr>
          <p:cNvPr id="55" name="Picture 54" descr="Diagram&#10;&#10;Description automatically generated">
            <a:extLst>
              <a:ext uri="{FF2B5EF4-FFF2-40B4-BE49-F238E27FC236}">
                <a16:creationId xmlns:a16="http://schemas.microsoft.com/office/drawing/2014/main" id="{C76E16B8-0E56-4C88-AAEB-2C51A1F20894}"/>
              </a:ext>
            </a:extLst>
          </p:cNvPr>
          <p:cNvPicPr>
            <a:picLocks noChangeAspect="1"/>
          </p:cNvPicPr>
          <p:nvPr/>
        </p:nvPicPr>
        <p:blipFill rotWithShape="1">
          <a:blip r:embed="rId8">
            <a:extLst>
              <a:ext uri="{28A0092B-C50C-407E-A947-70E740481C1C}">
                <a14:useLocalDpi xmlns:a14="http://schemas.microsoft.com/office/drawing/2010/main" val="0"/>
              </a:ext>
            </a:extLst>
          </a:blip>
          <a:srcRect l="6068" t="25206" r="31333" b="33190"/>
          <a:stretch/>
        </p:blipFill>
        <p:spPr>
          <a:xfrm>
            <a:off x="10487110" y="1370631"/>
            <a:ext cx="1501236" cy="747960"/>
          </a:xfrm>
          <a:prstGeom prst="rect">
            <a:avLst/>
          </a:prstGeom>
        </p:spPr>
      </p:pic>
      <p:sp>
        <p:nvSpPr>
          <p:cNvPr id="88" name="Rectangle 87">
            <a:extLst>
              <a:ext uri="{FF2B5EF4-FFF2-40B4-BE49-F238E27FC236}">
                <a16:creationId xmlns:a16="http://schemas.microsoft.com/office/drawing/2014/main" id="{72319348-09F1-4AB5-B4A5-A5C7E6F0218A}"/>
              </a:ext>
            </a:extLst>
          </p:cNvPr>
          <p:cNvSpPr/>
          <p:nvPr/>
        </p:nvSpPr>
        <p:spPr>
          <a:xfrm>
            <a:off x="9951564" y="2674361"/>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6E0CDE02-08F2-4967-8819-54B1459EF324}"/>
              </a:ext>
            </a:extLst>
          </p:cNvPr>
          <p:cNvCxnSpPr>
            <a:cxnSpLocks/>
            <a:stCxn id="88" idx="0"/>
          </p:cNvCxnSpPr>
          <p:nvPr/>
        </p:nvCxnSpPr>
        <p:spPr>
          <a:xfrm flipV="1">
            <a:off x="10304863" y="2176514"/>
            <a:ext cx="258364" cy="49784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5DE6A350-DB77-4F85-A981-1607004464E9}"/>
              </a:ext>
            </a:extLst>
          </p:cNvPr>
          <p:cNvSpPr txBox="1"/>
          <p:nvPr/>
        </p:nvSpPr>
        <p:spPr>
          <a:xfrm>
            <a:off x="11240629" y="1159462"/>
            <a:ext cx="353456" cy="276999"/>
          </a:xfrm>
          <a:prstGeom prst="rect">
            <a:avLst/>
          </a:prstGeom>
          <a:noFill/>
        </p:spPr>
        <p:txBody>
          <a:bodyPr wrap="square" rtlCol="0">
            <a:spAutoFit/>
          </a:bodyPr>
          <a:lstStyle/>
          <a:p>
            <a:r>
              <a:rPr lang="en-US" sz="1200" b="1" dirty="0">
                <a:solidFill>
                  <a:schemeClr val="accent2"/>
                </a:solidFill>
              </a:rPr>
              <a:t>P1</a:t>
            </a:r>
          </a:p>
        </p:txBody>
      </p:sp>
      <p:sp>
        <p:nvSpPr>
          <p:cNvPr id="94" name="TextBox 93">
            <a:extLst>
              <a:ext uri="{FF2B5EF4-FFF2-40B4-BE49-F238E27FC236}">
                <a16:creationId xmlns:a16="http://schemas.microsoft.com/office/drawing/2014/main" id="{27F4A9BC-3B63-4398-878C-7F1E2D1D6368}"/>
              </a:ext>
            </a:extLst>
          </p:cNvPr>
          <p:cNvSpPr txBox="1"/>
          <p:nvPr/>
        </p:nvSpPr>
        <p:spPr>
          <a:xfrm>
            <a:off x="11634891" y="1154003"/>
            <a:ext cx="353456" cy="276999"/>
          </a:xfrm>
          <a:prstGeom prst="rect">
            <a:avLst/>
          </a:prstGeom>
          <a:noFill/>
        </p:spPr>
        <p:txBody>
          <a:bodyPr wrap="square" rtlCol="0">
            <a:spAutoFit/>
          </a:bodyPr>
          <a:lstStyle/>
          <a:p>
            <a:r>
              <a:rPr lang="en-US" sz="1200" b="1" dirty="0">
                <a:solidFill>
                  <a:schemeClr val="accent2"/>
                </a:solidFill>
              </a:rPr>
              <a:t>P2</a:t>
            </a:r>
          </a:p>
        </p:txBody>
      </p:sp>
      <p:sp>
        <p:nvSpPr>
          <p:cNvPr id="95" name="TextBox 94">
            <a:extLst>
              <a:ext uri="{FF2B5EF4-FFF2-40B4-BE49-F238E27FC236}">
                <a16:creationId xmlns:a16="http://schemas.microsoft.com/office/drawing/2014/main" id="{A5D00661-359E-4644-B2AE-4306C040DE2F}"/>
              </a:ext>
            </a:extLst>
          </p:cNvPr>
          <p:cNvSpPr txBox="1"/>
          <p:nvPr/>
        </p:nvSpPr>
        <p:spPr>
          <a:xfrm>
            <a:off x="11242231" y="2049963"/>
            <a:ext cx="353456" cy="276999"/>
          </a:xfrm>
          <a:prstGeom prst="rect">
            <a:avLst/>
          </a:prstGeom>
          <a:noFill/>
        </p:spPr>
        <p:txBody>
          <a:bodyPr wrap="square" rtlCol="0">
            <a:spAutoFit/>
          </a:bodyPr>
          <a:lstStyle/>
          <a:p>
            <a:r>
              <a:rPr lang="en-US" sz="1200" b="1" dirty="0">
                <a:solidFill>
                  <a:schemeClr val="accent2"/>
                </a:solidFill>
              </a:rPr>
              <a:t>P3</a:t>
            </a:r>
          </a:p>
        </p:txBody>
      </p:sp>
      <p:sp>
        <p:nvSpPr>
          <p:cNvPr id="96" name="TextBox 95">
            <a:extLst>
              <a:ext uri="{FF2B5EF4-FFF2-40B4-BE49-F238E27FC236}">
                <a16:creationId xmlns:a16="http://schemas.microsoft.com/office/drawing/2014/main" id="{671F65C4-5740-4F9F-B55B-9E0F7BD6D3F0}"/>
              </a:ext>
            </a:extLst>
          </p:cNvPr>
          <p:cNvSpPr txBox="1"/>
          <p:nvPr/>
        </p:nvSpPr>
        <p:spPr>
          <a:xfrm>
            <a:off x="11629542" y="2049931"/>
            <a:ext cx="353456" cy="276999"/>
          </a:xfrm>
          <a:prstGeom prst="rect">
            <a:avLst/>
          </a:prstGeom>
          <a:noFill/>
        </p:spPr>
        <p:txBody>
          <a:bodyPr wrap="square" rtlCol="0">
            <a:spAutoFit/>
          </a:bodyPr>
          <a:lstStyle/>
          <a:p>
            <a:r>
              <a:rPr lang="en-US" sz="1200" b="1" dirty="0">
                <a:solidFill>
                  <a:schemeClr val="accent2"/>
                </a:solidFill>
              </a:rPr>
              <a:t>P4</a:t>
            </a:r>
          </a:p>
        </p:txBody>
      </p:sp>
      <p:pic>
        <p:nvPicPr>
          <p:cNvPr id="64" name="Picture 63" descr="Chart&#10;&#10;Description automatically generated">
            <a:extLst>
              <a:ext uri="{FF2B5EF4-FFF2-40B4-BE49-F238E27FC236}">
                <a16:creationId xmlns:a16="http://schemas.microsoft.com/office/drawing/2014/main" id="{49EDD3AA-279B-4E3E-9E62-4E3CC25C1CE9}"/>
              </a:ext>
            </a:extLst>
          </p:cNvPr>
          <p:cNvPicPr>
            <a:picLocks noChangeAspect="1"/>
          </p:cNvPicPr>
          <p:nvPr/>
        </p:nvPicPr>
        <p:blipFill rotWithShape="1">
          <a:blip r:embed="rId9">
            <a:extLst>
              <a:ext uri="{28A0092B-C50C-407E-A947-70E740481C1C}">
                <a14:useLocalDpi xmlns:a14="http://schemas.microsoft.com/office/drawing/2010/main" val="0"/>
              </a:ext>
            </a:extLst>
          </a:blip>
          <a:srcRect t="19269" r="24548" b="27580"/>
          <a:stretch/>
        </p:blipFill>
        <p:spPr>
          <a:xfrm>
            <a:off x="10473462" y="189735"/>
            <a:ext cx="1645835" cy="869109"/>
          </a:xfrm>
          <a:prstGeom prst="rect">
            <a:avLst/>
          </a:prstGeom>
        </p:spPr>
      </p:pic>
      <p:sp>
        <p:nvSpPr>
          <p:cNvPr id="100" name="TextBox 99">
            <a:extLst>
              <a:ext uri="{FF2B5EF4-FFF2-40B4-BE49-F238E27FC236}">
                <a16:creationId xmlns:a16="http://schemas.microsoft.com/office/drawing/2014/main" id="{8A370192-272D-4C2B-9D2F-53175BE101FE}"/>
              </a:ext>
            </a:extLst>
          </p:cNvPr>
          <p:cNvSpPr txBox="1"/>
          <p:nvPr/>
        </p:nvSpPr>
        <p:spPr>
          <a:xfrm>
            <a:off x="10403821" y="173150"/>
            <a:ext cx="910570" cy="276999"/>
          </a:xfrm>
          <a:prstGeom prst="rect">
            <a:avLst/>
          </a:prstGeom>
          <a:noFill/>
        </p:spPr>
        <p:txBody>
          <a:bodyPr wrap="none" rtlCol="0">
            <a:spAutoFit/>
          </a:bodyPr>
          <a:lstStyle/>
          <a:p>
            <a:r>
              <a:rPr lang="en-US" sz="1200" b="1" dirty="0">
                <a:solidFill>
                  <a:schemeClr val="accent2"/>
                </a:solidFill>
              </a:rPr>
              <a:t>Side Profile</a:t>
            </a:r>
          </a:p>
        </p:txBody>
      </p:sp>
      <p:sp>
        <p:nvSpPr>
          <p:cNvPr id="107" name="TextBox 106">
            <a:extLst>
              <a:ext uri="{FF2B5EF4-FFF2-40B4-BE49-F238E27FC236}">
                <a16:creationId xmlns:a16="http://schemas.microsoft.com/office/drawing/2014/main" id="{D1A6216F-D43D-43E3-BB0F-AF45907CB25A}"/>
              </a:ext>
            </a:extLst>
          </p:cNvPr>
          <p:cNvSpPr txBox="1"/>
          <p:nvPr/>
        </p:nvSpPr>
        <p:spPr>
          <a:xfrm>
            <a:off x="10390913" y="1294798"/>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108" name="TextBox 107">
            <a:extLst>
              <a:ext uri="{FF2B5EF4-FFF2-40B4-BE49-F238E27FC236}">
                <a16:creationId xmlns:a16="http://schemas.microsoft.com/office/drawing/2014/main" id="{756EB260-5D7C-42E4-BAE7-20D01FC30202}"/>
              </a:ext>
            </a:extLst>
          </p:cNvPr>
          <p:cNvSpPr txBox="1"/>
          <p:nvPr/>
        </p:nvSpPr>
        <p:spPr>
          <a:xfrm>
            <a:off x="4744969" y="257175"/>
            <a:ext cx="470000" cy="769441"/>
          </a:xfrm>
          <a:prstGeom prst="rect">
            <a:avLst/>
          </a:prstGeom>
          <a:noFill/>
        </p:spPr>
        <p:txBody>
          <a:bodyPr wrap="none" rtlCol="0">
            <a:spAutoFit/>
          </a:bodyPr>
          <a:lstStyle/>
          <a:p>
            <a:r>
              <a:rPr lang="en-US" sz="4400" b="1" dirty="0"/>
              <a:t>5</a:t>
            </a:r>
          </a:p>
        </p:txBody>
      </p:sp>
      <p:sp>
        <p:nvSpPr>
          <p:cNvPr id="37" name="TextBox 36">
            <a:extLst>
              <a:ext uri="{FF2B5EF4-FFF2-40B4-BE49-F238E27FC236}">
                <a16:creationId xmlns:a16="http://schemas.microsoft.com/office/drawing/2014/main" id="{FC289B9A-9FC6-4BEA-8DBB-DAB3CFC1B429}"/>
              </a:ext>
            </a:extLst>
          </p:cNvPr>
          <p:cNvSpPr txBox="1"/>
          <p:nvPr/>
        </p:nvSpPr>
        <p:spPr>
          <a:xfrm>
            <a:off x="7655993" y="3592109"/>
            <a:ext cx="353456" cy="276999"/>
          </a:xfrm>
          <a:prstGeom prst="rect">
            <a:avLst/>
          </a:prstGeom>
          <a:noFill/>
        </p:spPr>
        <p:txBody>
          <a:bodyPr wrap="square" rtlCol="0">
            <a:spAutoFit/>
          </a:bodyPr>
          <a:lstStyle/>
          <a:p>
            <a:r>
              <a:rPr lang="en-US" sz="1200" b="1" dirty="0">
                <a:solidFill>
                  <a:schemeClr val="accent2"/>
                </a:solidFill>
              </a:rPr>
              <a:t>P1</a:t>
            </a:r>
          </a:p>
        </p:txBody>
      </p:sp>
      <p:sp>
        <p:nvSpPr>
          <p:cNvPr id="40" name="TextBox 39">
            <a:extLst>
              <a:ext uri="{FF2B5EF4-FFF2-40B4-BE49-F238E27FC236}">
                <a16:creationId xmlns:a16="http://schemas.microsoft.com/office/drawing/2014/main" id="{B57A4AD2-D4E0-4A75-8F16-F4C45E04AE66}"/>
              </a:ext>
            </a:extLst>
          </p:cNvPr>
          <p:cNvSpPr txBox="1"/>
          <p:nvPr/>
        </p:nvSpPr>
        <p:spPr>
          <a:xfrm>
            <a:off x="7104276" y="3532397"/>
            <a:ext cx="353456" cy="276999"/>
          </a:xfrm>
          <a:prstGeom prst="rect">
            <a:avLst/>
          </a:prstGeom>
          <a:noFill/>
        </p:spPr>
        <p:txBody>
          <a:bodyPr wrap="square" rtlCol="0">
            <a:spAutoFit/>
          </a:bodyPr>
          <a:lstStyle/>
          <a:p>
            <a:r>
              <a:rPr lang="en-US" sz="1200" b="1" dirty="0">
                <a:solidFill>
                  <a:schemeClr val="accent2"/>
                </a:solidFill>
              </a:rPr>
              <a:t>P2</a:t>
            </a:r>
          </a:p>
        </p:txBody>
      </p:sp>
      <p:sp>
        <p:nvSpPr>
          <p:cNvPr id="43" name="TextBox 42">
            <a:extLst>
              <a:ext uri="{FF2B5EF4-FFF2-40B4-BE49-F238E27FC236}">
                <a16:creationId xmlns:a16="http://schemas.microsoft.com/office/drawing/2014/main" id="{72AA171C-64C1-41C4-A2C4-01F01FAA0C19}"/>
              </a:ext>
            </a:extLst>
          </p:cNvPr>
          <p:cNvSpPr txBox="1"/>
          <p:nvPr/>
        </p:nvSpPr>
        <p:spPr>
          <a:xfrm>
            <a:off x="6553105" y="3488162"/>
            <a:ext cx="353456" cy="276999"/>
          </a:xfrm>
          <a:prstGeom prst="rect">
            <a:avLst/>
          </a:prstGeom>
          <a:noFill/>
        </p:spPr>
        <p:txBody>
          <a:bodyPr wrap="square" rtlCol="0">
            <a:spAutoFit/>
          </a:bodyPr>
          <a:lstStyle/>
          <a:p>
            <a:r>
              <a:rPr lang="en-US" sz="1200" b="1" dirty="0">
                <a:solidFill>
                  <a:schemeClr val="accent2"/>
                </a:solidFill>
              </a:rPr>
              <a:t>P3</a:t>
            </a:r>
          </a:p>
        </p:txBody>
      </p:sp>
      <p:sp>
        <p:nvSpPr>
          <p:cNvPr id="44" name="TextBox 43">
            <a:extLst>
              <a:ext uri="{FF2B5EF4-FFF2-40B4-BE49-F238E27FC236}">
                <a16:creationId xmlns:a16="http://schemas.microsoft.com/office/drawing/2014/main" id="{E04688E9-DD6F-4713-BD22-436B0A4B5C73}"/>
              </a:ext>
            </a:extLst>
          </p:cNvPr>
          <p:cNvSpPr txBox="1"/>
          <p:nvPr/>
        </p:nvSpPr>
        <p:spPr>
          <a:xfrm>
            <a:off x="6028683" y="3441348"/>
            <a:ext cx="353456" cy="276999"/>
          </a:xfrm>
          <a:prstGeom prst="rect">
            <a:avLst/>
          </a:prstGeom>
          <a:noFill/>
        </p:spPr>
        <p:txBody>
          <a:bodyPr wrap="square" rtlCol="0">
            <a:spAutoFit/>
          </a:bodyPr>
          <a:lstStyle/>
          <a:p>
            <a:r>
              <a:rPr lang="en-US" sz="1200" b="1" dirty="0">
                <a:solidFill>
                  <a:schemeClr val="accent2"/>
                </a:solidFill>
              </a:rPr>
              <a:t>P4</a:t>
            </a:r>
          </a:p>
        </p:txBody>
      </p:sp>
    </p:spTree>
    <p:extLst>
      <p:ext uri="{BB962C8B-B14F-4D97-AF65-F5344CB8AC3E}">
        <p14:creationId xmlns:p14="http://schemas.microsoft.com/office/powerpoint/2010/main" val="2153505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pic>
        <p:nvPicPr>
          <p:cNvPr id="46" name="Picture 45">
            <a:extLst>
              <a:ext uri="{FF2B5EF4-FFF2-40B4-BE49-F238E27FC236}">
                <a16:creationId xmlns:a16="http://schemas.microsoft.com/office/drawing/2014/main" id="{383BB897-70B8-4771-8A06-30DE7E35E5FB}"/>
              </a:ext>
            </a:extLst>
          </p:cNvPr>
          <p:cNvPicPr>
            <a:picLocks noChangeAspect="1"/>
          </p:cNvPicPr>
          <p:nvPr/>
        </p:nvPicPr>
        <p:blipFill rotWithShape="1">
          <a:blip r:embed="rId4"/>
          <a:srcRect l="40005" t="2564" r="41094" b="11367"/>
          <a:stretch/>
        </p:blipFill>
        <p:spPr>
          <a:xfrm>
            <a:off x="920705" y="174625"/>
            <a:ext cx="1021693" cy="3487616"/>
          </a:xfrm>
          <a:prstGeom prst="rect">
            <a:avLst/>
          </a:prstGeom>
        </p:spPr>
      </p:pic>
      <p:pic>
        <p:nvPicPr>
          <p:cNvPr id="47" name="Picture 46">
            <a:extLst>
              <a:ext uri="{FF2B5EF4-FFF2-40B4-BE49-F238E27FC236}">
                <a16:creationId xmlns:a16="http://schemas.microsoft.com/office/drawing/2014/main" id="{DCC81C30-47EC-4957-BF86-D4A67BC19962}"/>
              </a:ext>
            </a:extLst>
          </p:cNvPr>
          <p:cNvPicPr>
            <a:picLocks noChangeAspect="1"/>
          </p:cNvPicPr>
          <p:nvPr/>
        </p:nvPicPr>
        <p:blipFill rotWithShape="1">
          <a:blip r:embed="rId5"/>
          <a:srcRect l="41479" t="21965" r="41927" b="11624"/>
          <a:stretch/>
        </p:blipFill>
        <p:spPr>
          <a:xfrm>
            <a:off x="2407484" y="942133"/>
            <a:ext cx="906701" cy="2720108"/>
          </a:xfrm>
          <a:prstGeom prst="rect">
            <a:avLst/>
          </a:prstGeom>
        </p:spPr>
      </p:pic>
      <p:cxnSp>
        <p:nvCxnSpPr>
          <p:cNvPr id="49" name="Straight Arrow Connector 48">
            <a:extLst>
              <a:ext uri="{FF2B5EF4-FFF2-40B4-BE49-F238E27FC236}">
                <a16:creationId xmlns:a16="http://schemas.microsoft.com/office/drawing/2014/main" id="{69D13DF8-ED4E-4045-87CD-EA3EE1478008}"/>
              </a:ext>
            </a:extLst>
          </p:cNvPr>
          <p:cNvCxnSpPr>
            <a:cxnSpLocks/>
          </p:cNvCxnSpPr>
          <p:nvPr/>
        </p:nvCxnSpPr>
        <p:spPr>
          <a:xfrm>
            <a:off x="1942398" y="2806623"/>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5775B2B-FF8F-415D-892E-A9297D792CC1}"/>
              </a:ext>
            </a:extLst>
          </p:cNvPr>
          <p:cNvCxnSpPr>
            <a:cxnSpLocks/>
          </p:cNvCxnSpPr>
          <p:nvPr/>
        </p:nvCxnSpPr>
        <p:spPr>
          <a:xfrm>
            <a:off x="1249774" y="1995511"/>
            <a:ext cx="99356" cy="30667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322C212-6487-4156-B005-9B1C30ABDE46}"/>
              </a:ext>
            </a:extLst>
          </p:cNvPr>
          <p:cNvCxnSpPr>
            <a:cxnSpLocks/>
          </p:cNvCxnSpPr>
          <p:nvPr/>
        </p:nvCxnSpPr>
        <p:spPr>
          <a:xfrm flipH="1">
            <a:off x="1531633" y="1945546"/>
            <a:ext cx="116906" cy="30904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E8D2C40F-7DD0-4350-AAF8-45682C90D617}"/>
              </a:ext>
            </a:extLst>
          </p:cNvPr>
          <p:cNvPicPr>
            <a:picLocks noChangeAspect="1"/>
          </p:cNvPicPr>
          <p:nvPr/>
        </p:nvPicPr>
        <p:blipFill rotWithShape="1">
          <a:blip r:embed="rId6"/>
          <a:srcRect l="17138" t="13143" r="12791" b="7042"/>
          <a:stretch/>
        </p:blipFill>
        <p:spPr>
          <a:xfrm>
            <a:off x="3996267" y="1347794"/>
            <a:ext cx="2895651" cy="2472499"/>
          </a:xfrm>
          <a:prstGeom prst="rect">
            <a:avLst/>
          </a:prstGeom>
        </p:spPr>
      </p:pic>
      <p:cxnSp>
        <p:nvCxnSpPr>
          <p:cNvPr id="54" name="Straight Arrow Connector 53">
            <a:extLst>
              <a:ext uri="{FF2B5EF4-FFF2-40B4-BE49-F238E27FC236}">
                <a16:creationId xmlns:a16="http://schemas.microsoft.com/office/drawing/2014/main" id="{265BEDAC-8848-4CA3-A23E-30E381205AA6}"/>
              </a:ext>
            </a:extLst>
          </p:cNvPr>
          <p:cNvCxnSpPr>
            <a:cxnSpLocks/>
          </p:cNvCxnSpPr>
          <p:nvPr/>
        </p:nvCxnSpPr>
        <p:spPr>
          <a:xfrm flipV="1">
            <a:off x="3401903" y="2796167"/>
            <a:ext cx="594364" cy="1231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47F9DE3-B816-48A6-A609-6547B75F40C0}"/>
              </a:ext>
            </a:extLst>
          </p:cNvPr>
          <p:cNvSpPr txBox="1"/>
          <p:nvPr/>
        </p:nvSpPr>
        <p:spPr>
          <a:xfrm>
            <a:off x="3314185" y="3136807"/>
            <a:ext cx="1491852" cy="461665"/>
          </a:xfrm>
          <a:prstGeom prst="rect">
            <a:avLst/>
          </a:prstGeom>
          <a:noFill/>
        </p:spPr>
        <p:txBody>
          <a:bodyPr wrap="square" rtlCol="0">
            <a:spAutoFit/>
          </a:bodyPr>
          <a:lstStyle/>
          <a:p>
            <a:r>
              <a:rPr lang="en-US" sz="1200" dirty="0"/>
              <a:t>Repeat 4x for each pump.</a:t>
            </a:r>
          </a:p>
        </p:txBody>
      </p:sp>
    </p:spTree>
    <p:extLst>
      <p:ext uri="{BB962C8B-B14F-4D97-AF65-F5344CB8AC3E}">
        <p14:creationId xmlns:p14="http://schemas.microsoft.com/office/powerpoint/2010/main" val="2103345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 y="0"/>
            <a:ext cx="12192000" cy="6858000"/>
          </a:xfrm>
          <a:prstGeom prst="rect">
            <a:avLst/>
          </a:prstGeom>
        </p:spPr>
      </p:pic>
      <p:sp>
        <p:nvSpPr>
          <p:cNvPr id="67" name="TextBox 66">
            <a:extLst>
              <a:ext uri="{FF2B5EF4-FFF2-40B4-BE49-F238E27FC236}">
                <a16:creationId xmlns:a16="http://schemas.microsoft.com/office/drawing/2014/main" id="{15C3814B-5A66-436A-A943-F2E7626C5C02}"/>
              </a:ext>
            </a:extLst>
          </p:cNvPr>
          <p:cNvSpPr txBox="1"/>
          <p:nvPr/>
        </p:nvSpPr>
        <p:spPr>
          <a:xfrm>
            <a:off x="62141" y="257175"/>
            <a:ext cx="470000" cy="769441"/>
          </a:xfrm>
          <a:prstGeom prst="rect">
            <a:avLst/>
          </a:prstGeom>
          <a:noFill/>
        </p:spPr>
        <p:txBody>
          <a:bodyPr wrap="none" rtlCol="0">
            <a:spAutoFit/>
          </a:bodyPr>
          <a:lstStyle/>
          <a:p>
            <a:r>
              <a:rPr lang="en-US" sz="4400" b="1" dirty="0"/>
              <a:t>4</a:t>
            </a:r>
          </a:p>
        </p:txBody>
      </p:sp>
      <p:pic>
        <p:nvPicPr>
          <p:cNvPr id="2" name="Picture 1">
            <a:extLst>
              <a:ext uri="{FF2B5EF4-FFF2-40B4-BE49-F238E27FC236}">
                <a16:creationId xmlns:a16="http://schemas.microsoft.com/office/drawing/2014/main" id="{DA7760BA-72E5-4FF5-ABA5-39BA5751312E}"/>
              </a:ext>
            </a:extLst>
          </p:cNvPr>
          <p:cNvPicPr>
            <a:picLocks noChangeAspect="1"/>
          </p:cNvPicPr>
          <p:nvPr/>
        </p:nvPicPr>
        <p:blipFill rotWithShape="1">
          <a:blip r:embed="rId4"/>
          <a:srcRect l="40005" t="2564" r="41094" b="11367"/>
          <a:stretch/>
        </p:blipFill>
        <p:spPr>
          <a:xfrm>
            <a:off x="920705" y="174625"/>
            <a:ext cx="1021693" cy="3487616"/>
          </a:xfrm>
          <a:prstGeom prst="rect">
            <a:avLst/>
          </a:prstGeom>
        </p:spPr>
      </p:pic>
      <p:pic>
        <p:nvPicPr>
          <p:cNvPr id="3" name="Picture 2">
            <a:extLst>
              <a:ext uri="{FF2B5EF4-FFF2-40B4-BE49-F238E27FC236}">
                <a16:creationId xmlns:a16="http://schemas.microsoft.com/office/drawing/2014/main" id="{CB746B5F-1C19-4A55-8D19-632B7A7B9CA3}"/>
              </a:ext>
            </a:extLst>
          </p:cNvPr>
          <p:cNvPicPr>
            <a:picLocks noChangeAspect="1"/>
          </p:cNvPicPr>
          <p:nvPr/>
        </p:nvPicPr>
        <p:blipFill rotWithShape="1">
          <a:blip r:embed="rId5"/>
          <a:srcRect l="41479" t="21965" r="41927" b="11624"/>
          <a:stretch/>
        </p:blipFill>
        <p:spPr>
          <a:xfrm>
            <a:off x="2860835" y="942133"/>
            <a:ext cx="906701" cy="2720108"/>
          </a:xfrm>
          <a:prstGeom prst="rect">
            <a:avLst/>
          </a:prstGeom>
        </p:spPr>
      </p:pic>
      <p:cxnSp>
        <p:nvCxnSpPr>
          <p:cNvPr id="45" name="Straight Arrow Connector 44">
            <a:extLst>
              <a:ext uri="{FF2B5EF4-FFF2-40B4-BE49-F238E27FC236}">
                <a16:creationId xmlns:a16="http://schemas.microsoft.com/office/drawing/2014/main" id="{36A032C9-14BC-4614-90C4-FDAA44326AA9}"/>
              </a:ext>
            </a:extLst>
          </p:cNvPr>
          <p:cNvCxnSpPr>
            <a:cxnSpLocks/>
          </p:cNvCxnSpPr>
          <p:nvPr/>
        </p:nvCxnSpPr>
        <p:spPr>
          <a:xfrm>
            <a:off x="2161599" y="2806623"/>
            <a:ext cx="51514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94C7FD7-061D-4D58-B2F2-EFF9ED2BADB7}"/>
              </a:ext>
            </a:extLst>
          </p:cNvPr>
          <p:cNvCxnSpPr>
            <a:cxnSpLocks/>
          </p:cNvCxnSpPr>
          <p:nvPr/>
        </p:nvCxnSpPr>
        <p:spPr>
          <a:xfrm>
            <a:off x="1249774" y="1995511"/>
            <a:ext cx="99356" cy="30667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452CAC8-E378-4C5D-A51A-C32A2BBCF864}"/>
              </a:ext>
            </a:extLst>
          </p:cNvPr>
          <p:cNvCxnSpPr>
            <a:cxnSpLocks/>
          </p:cNvCxnSpPr>
          <p:nvPr/>
        </p:nvCxnSpPr>
        <p:spPr>
          <a:xfrm flipH="1">
            <a:off x="1531633" y="1945546"/>
            <a:ext cx="116906" cy="30904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28321A2-225D-4B95-9644-927225592237}"/>
              </a:ext>
            </a:extLst>
          </p:cNvPr>
          <p:cNvPicPr>
            <a:picLocks noChangeAspect="1"/>
          </p:cNvPicPr>
          <p:nvPr/>
        </p:nvPicPr>
        <p:blipFill rotWithShape="1">
          <a:blip r:embed="rId6"/>
          <a:srcRect l="17138" t="13143" r="12791" b="7042"/>
          <a:stretch/>
        </p:blipFill>
        <p:spPr>
          <a:xfrm>
            <a:off x="783244" y="4061833"/>
            <a:ext cx="2895651" cy="2472499"/>
          </a:xfrm>
          <a:prstGeom prst="rect">
            <a:avLst/>
          </a:prstGeom>
        </p:spPr>
      </p:pic>
      <p:pic>
        <p:nvPicPr>
          <p:cNvPr id="30" name="Picture 29">
            <a:extLst>
              <a:ext uri="{FF2B5EF4-FFF2-40B4-BE49-F238E27FC236}">
                <a16:creationId xmlns:a16="http://schemas.microsoft.com/office/drawing/2014/main" id="{48521C67-AF51-499F-A007-10E700B8F4D4}"/>
              </a:ext>
            </a:extLst>
          </p:cNvPr>
          <p:cNvPicPr>
            <a:picLocks noChangeAspect="1"/>
          </p:cNvPicPr>
          <p:nvPr/>
        </p:nvPicPr>
        <p:blipFill rotWithShape="1">
          <a:blip r:embed="rId7"/>
          <a:srcRect l="8846" t="14971" r="5905" b="2778"/>
          <a:stretch/>
        </p:blipFill>
        <p:spPr>
          <a:xfrm>
            <a:off x="5388966" y="2079943"/>
            <a:ext cx="6526031" cy="4720134"/>
          </a:xfrm>
          <a:prstGeom prst="rect">
            <a:avLst/>
          </a:prstGeom>
        </p:spPr>
      </p:pic>
      <p:sp>
        <p:nvSpPr>
          <p:cNvPr id="38" name="Freeform: Shape 37">
            <a:extLst>
              <a:ext uri="{FF2B5EF4-FFF2-40B4-BE49-F238E27FC236}">
                <a16:creationId xmlns:a16="http://schemas.microsoft.com/office/drawing/2014/main" id="{1BCFBB4B-456E-4D0E-BAF5-AF42E0030B59}"/>
              </a:ext>
            </a:extLst>
          </p:cNvPr>
          <p:cNvSpPr/>
          <p:nvPr/>
        </p:nvSpPr>
        <p:spPr>
          <a:xfrm>
            <a:off x="5004537" y="1564397"/>
            <a:ext cx="924790" cy="1074121"/>
          </a:xfrm>
          <a:custGeom>
            <a:avLst/>
            <a:gdLst>
              <a:gd name="connsiteX0" fmla="*/ 924790 w 924790"/>
              <a:gd name="connsiteY0" fmla="*/ 1074121 h 1074121"/>
              <a:gd name="connsiteX1" fmla="*/ 858981 w 924790"/>
              <a:gd name="connsiteY1" fmla="*/ 790103 h 1074121"/>
              <a:gd name="connsiteX2" fmla="*/ 699654 w 924790"/>
              <a:gd name="connsiteY2" fmla="*/ 128548 h 1074121"/>
              <a:gd name="connsiteX3" fmla="*/ 0 w 924790"/>
              <a:gd name="connsiteY3" fmla="*/ 394 h 1074121"/>
            </a:gdLst>
            <a:ahLst/>
            <a:cxnLst>
              <a:cxn ang="0">
                <a:pos x="connsiteX0" y="connsiteY0"/>
              </a:cxn>
              <a:cxn ang="0">
                <a:pos x="connsiteX1" y="connsiteY1"/>
              </a:cxn>
              <a:cxn ang="0">
                <a:pos x="connsiteX2" y="connsiteY2"/>
              </a:cxn>
              <a:cxn ang="0">
                <a:pos x="connsiteX3" y="connsiteY3"/>
              </a:cxn>
            </a:cxnLst>
            <a:rect l="l" t="t" r="r" b="b"/>
            <a:pathLst>
              <a:path w="924790" h="1074121">
                <a:moveTo>
                  <a:pt x="924790" y="1074121"/>
                </a:moveTo>
                <a:cubicBezTo>
                  <a:pt x="910647" y="1010909"/>
                  <a:pt x="858981" y="790103"/>
                  <a:pt x="858981" y="790103"/>
                </a:cubicBezTo>
                <a:cubicBezTo>
                  <a:pt x="821458" y="632507"/>
                  <a:pt x="842817" y="260166"/>
                  <a:pt x="699654" y="128548"/>
                </a:cubicBezTo>
                <a:cubicBezTo>
                  <a:pt x="556490" y="-3070"/>
                  <a:pt x="278245" y="-1338"/>
                  <a:pt x="0" y="394"/>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0DC3380C-06F8-45CA-A84D-667942054DEB}"/>
              </a:ext>
            </a:extLst>
          </p:cNvPr>
          <p:cNvSpPr/>
          <p:nvPr/>
        </p:nvSpPr>
        <p:spPr>
          <a:xfrm>
            <a:off x="5008000" y="1440100"/>
            <a:ext cx="1454727" cy="1229591"/>
          </a:xfrm>
          <a:custGeom>
            <a:avLst/>
            <a:gdLst>
              <a:gd name="connsiteX0" fmla="*/ 1454727 w 1454727"/>
              <a:gd name="connsiteY0" fmla="*/ 1229591 h 1229591"/>
              <a:gd name="connsiteX1" fmla="*/ 1406237 w 1454727"/>
              <a:gd name="connsiteY1" fmla="*/ 914400 h 1229591"/>
              <a:gd name="connsiteX2" fmla="*/ 1226127 w 1454727"/>
              <a:gd name="connsiteY2" fmla="*/ 155863 h 1229591"/>
              <a:gd name="connsiteX3" fmla="*/ 0 w 1454727"/>
              <a:gd name="connsiteY3" fmla="*/ 0 h 1229591"/>
            </a:gdLst>
            <a:ahLst/>
            <a:cxnLst>
              <a:cxn ang="0">
                <a:pos x="connsiteX0" y="connsiteY0"/>
              </a:cxn>
              <a:cxn ang="0">
                <a:pos x="connsiteX1" y="connsiteY1"/>
              </a:cxn>
              <a:cxn ang="0">
                <a:pos x="connsiteX2" y="connsiteY2"/>
              </a:cxn>
              <a:cxn ang="0">
                <a:pos x="connsiteX3" y="connsiteY3"/>
              </a:cxn>
            </a:cxnLst>
            <a:rect l="l" t="t" r="r" b="b"/>
            <a:pathLst>
              <a:path w="1454727" h="1229591">
                <a:moveTo>
                  <a:pt x="1454727" y="1229591"/>
                </a:moveTo>
                <a:cubicBezTo>
                  <a:pt x="1449532" y="1161473"/>
                  <a:pt x="1444337" y="1093355"/>
                  <a:pt x="1406237" y="914400"/>
                </a:cubicBezTo>
                <a:cubicBezTo>
                  <a:pt x="1368137" y="735445"/>
                  <a:pt x="1460500" y="308263"/>
                  <a:pt x="1226127" y="155863"/>
                </a:cubicBezTo>
                <a:cubicBezTo>
                  <a:pt x="991754" y="3463"/>
                  <a:pt x="279400" y="16741"/>
                  <a:pt x="0" y="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32322E5-810B-4469-B9FA-04F828DC6984}"/>
              </a:ext>
            </a:extLst>
          </p:cNvPr>
          <p:cNvSpPr/>
          <p:nvPr/>
        </p:nvSpPr>
        <p:spPr>
          <a:xfrm>
            <a:off x="5001073" y="1252619"/>
            <a:ext cx="2015836" cy="1451708"/>
          </a:xfrm>
          <a:custGeom>
            <a:avLst/>
            <a:gdLst>
              <a:gd name="connsiteX0" fmla="*/ 2015836 w 2015836"/>
              <a:gd name="connsiteY0" fmla="*/ 1451708 h 1451708"/>
              <a:gd name="connsiteX1" fmla="*/ 1995054 w 2015836"/>
              <a:gd name="connsiteY1" fmla="*/ 1133053 h 1451708"/>
              <a:gd name="connsiteX2" fmla="*/ 1963882 w 2015836"/>
              <a:gd name="connsiteY2" fmla="*/ 748590 h 1451708"/>
              <a:gd name="connsiteX3" fmla="*/ 1804554 w 2015836"/>
              <a:gd name="connsiteY3" fmla="*/ 280999 h 1451708"/>
              <a:gd name="connsiteX4" fmla="*/ 1461654 w 2015836"/>
              <a:gd name="connsiteY4" fmla="*/ 93963 h 1451708"/>
              <a:gd name="connsiteX5" fmla="*/ 474518 w 2015836"/>
              <a:gd name="connsiteY5" fmla="*/ 3908 h 1451708"/>
              <a:gd name="connsiteX6" fmla="*/ 0 w 2015836"/>
              <a:gd name="connsiteY6" fmla="*/ 24690 h 145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5836" h="1451708">
                <a:moveTo>
                  <a:pt x="2015836" y="1451708"/>
                </a:moveTo>
                <a:cubicBezTo>
                  <a:pt x="2009774" y="1350973"/>
                  <a:pt x="2003713" y="1250239"/>
                  <a:pt x="1995054" y="1133053"/>
                </a:cubicBezTo>
                <a:cubicBezTo>
                  <a:pt x="1986395" y="1015867"/>
                  <a:pt x="1995632" y="890599"/>
                  <a:pt x="1963882" y="748590"/>
                </a:cubicBezTo>
                <a:cubicBezTo>
                  <a:pt x="1932132" y="606581"/>
                  <a:pt x="1888259" y="390103"/>
                  <a:pt x="1804554" y="280999"/>
                </a:cubicBezTo>
                <a:cubicBezTo>
                  <a:pt x="1720849" y="171895"/>
                  <a:pt x="1683327" y="140145"/>
                  <a:pt x="1461654" y="93963"/>
                </a:cubicBezTo>
                <a:cubicBezTo>
                  <a:pt x="1239981" y="47781"/>
                  <a:pt x="718127" y="15453"/>
                  <a:pt x="474518" y="3908"/>
                </a:cubicBezTo>
                <a:cubicBezTo>
                  <a:pt x="230909" y="-7637"/>
                  <a:pt x="115454" y="8526"/>
                  <a:pt x="0" y="24690"/>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49C0BD7-3F79-41DB-AD10-6DFDE1C6C5C5}"/>
              </a:ext>
            </a:extLst>
          </p:cNvPr>
          <p:cNvSpPr/>
          <p:nvPr/>
        </p:nvSpPr>
        <p:spPr>
          <a:xfrm>
            <a:off x="5004537" y="1148779"/>
            <a:ext cx="2580409" cy="1583257"/>
          </a:xfrm>
          <a:custGeom>
            <a:avLst/>
            <a:gdLst>
              <a:gd name="connsiteX0" fmla="*/ 2580409 w 2580409"/>
              <a:gd name="connsiteY0" fmla="*/ 1583257 h 1583257"/>
              <a:gd name="connsiteX1" fmla="*/ 2452254 w 2580409"/>
              <a:gd name="connsiteY1" fmla="*/ 873212 h 1583257"/>
              <a:gd name="connsiteX2" fmla="*/ 1887681 w 2580409"/>
              <a:gd name="connsiteY2" fmla="*/ 142384 h 1583257"/>
              <a:gd name="connsiteX3" fmla="*/ 0 w 2580409"/>
              <a:gd name="connsiteY3" fmla="*/ 375 h 1583257"/>
            </a:gdLst>
            <a:ahLst/>
            <a:cxnLst>
              <a:cxn ang="0">
                <a:pos x="connsiteX0" y="connsiteY0"/>
              </a:cxn>
              <a:cxn ang="0">
                <a:pos x="connsiteX1" y="connsiteY1"/>
              </a:cxn>
              <a:cxn ang="0">
                <a:pos x="connsiteX2" y="connsiteY2"/>
              </a:cxn>
              <a:cxn ang="0">
                <a:pos x="connsiteX3" y="connsiteY3"/>
              </a:cxn>
            </a:cxnLst>
            <a:rect l="l" t="t" r="r" b="b"/>
            <a:pathLst>
              <a:path w="2580409" h="1583257">
                <a:moveTo>
                  <a:pt x="2580409" y="1583257"/>
                </a:moveTo>
                <a:cubicBezTo>
                  <a:pt x="2574059" y="1348307"/>
                  <a:pt x="2567709" y="1113357"/>
                  <a:pt x="2452254" y="873212"/>
                </a:cubicBezTo>
                <a:cubicBezTo>
                  <a:pt x="2336799" y="633067"/>
                  <a:pt x="2296390" y="287857"/>
                  <a:pt x="1887681" y="142384"/>
                </a:cubicBezTo>
                <a:cubicBezTo>
                  <a:pt x="1478972" y="-3089"/>
                  <a:pt x="739486" y="-1357"/>
                  <a:pt x="0" y="37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F562DD2-39B5-4EA4-A2FB-00A3F8682958}"/>
              </a:ext>
            </a:extLst>
          </p:cNvPr>
          <p:cNvSpPr/>
          <p:nvPr/>
        </p:nvSpPr>
        <p:spPr>
          <a:xfrm>
            <a:off x="7486537" y="976850"/>
            <a:ext cx="2769044" cy="2064934"/>
          </a:xfrm>
          <a:custGeom>
            <a:avLst/>
            <a:gdLst>
              <a:gd name="connsiteX0" fmla="*/ 108392 w 2769044"/>
              <a:gd name="connsiteY0" fmla="*/ 2064934 h 2064934"/>
              <a:gd name="connsiteX1" fmla="*/ 77656 w 2769044"/>
              <a:gd name="connsiteY1" fmla="*/ 1924060 h 2064934"/>
              <a:gd name="connsiteX2" fmla="*/ 23868 w 2769044"/>
              <a:gd name="connsiteY2" fmla="*/ 1281163 h 2064934"/>
              <a:gd name="connsiteX3" fmla="*/ 507962 w 2769044"/>
              <a:gd name="connsiteY3" fmla="*/ 266870 h 2064934"/>
              <a:gd name="connsiteX4" fmla="*/ 1317347 w 2769044"/>
              <a:gd name="connsiteY4" fmla="*/ 490 h 2064934"/>
              <a:gd name="connsiteX5" fmla="*/ 2211256 w 2769044"/>
              <a:gd name="connsiteY5" fmla="*/ 215643 h 2064934"/>
              <a:gd name="connsiteX6" fmla="*/ 2587774 w 2769044"/>
              <a:gd name="connsiteY6" fmla="*/ 717667 h 2064934"/>
              <a:gd name="connsiteX7" fmla="*/ 2751700 w 2769044"/>
              <a:gd name="connsiteY7" fmla="*/ 1378494 h 2064934"/>
              <a:gd name="connsiteX8" fmla="*/ 2764506 w 2769044"/>
              <a:gd name="connsiteY8" fmla="*/ 1760134 h 2064934"/>
              <a:gd name="connsiteX9" fmla="*/ 2754261 w 2769044"/>
              <a:gd name="connsiteY9" fmla="*/ 1944551 h 206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044" h="2064934">
                <a:moveTo>
                  <a:pt x="108392" y="2064934"/>
                </a:moveTo>
                <a:cubicBezTo>
                  <a:pt x="100067" y="2059811"/>
                  <a:pt x="91743" y="2054688"/>
                  <a:pt x="77656" y="1924060"/>
                </a:cubicBezTo>
                <a:cubicBezTo>
                  <a:pt x="63569" y="1793432"/>
                  <a:pt x="-47850" y="1557361"/>
                  <a:pt x="23868" y="1281163"/>
                </a:cubicBezTo>
                <a:cubicBezTo>
                  <a:pt x="95586" y="1004965"/>
                  <a:pt x="292382" y="480315"/>
                  <a:pt x="507962" y="266870"/>
                </a:cubicBezTo>
                <a:cubicBezTo>
                  <a:pt x="723542" y="53425"/>
                  <a:pt x="1033465" y="9028"/>
                  <a:pt x="1317347" y="490"/>
                </a:cubicBezTo>
                <a:cubicBezTo>
                  <a:pt x="1601229" y="-8048"/>
                  <a:pt x="1999518" y="96114"/>
                  <a:pt x="2211256" y="215643"/>
                </a:cubicBezTo>
                <a:cubicBezTo>
                  <a:pt x="2422994" y="335172"/>
                  <a:pt x="2497700" y="523859"/>
                  <a:pt x="2587774" y="717667"/>
                </a:cubicBezTo>
                <a:cubicBezTo>
                  <a:pt x="2677848" y="911475"/>
                  <a:pt x="2722245" y="1204750"/>
                  <a:pt x="2751700" y="1378494"/>
                </a:cubicBezTo>
                <a:cubicBezTo>
                  <a:pt x="2781155" y="1552238"/>
                  <a:pt x="2764079" y="1665791"/>
                  <a:pt x="2764506" y="1760134"/>
                </a:cubicBezTo>
                <a:cubicBezTo>
                  <a:pt x="2764933" y="1854477"/>
                  <a:pt x="2759597" y="1899514"/>
                  <a:pt x="2754261" y="1944551"/>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DC366269-20B6-4E0E-8E73-412F202BA281}"/>
              </a:ext>
            </a:extLst>
          </p:cNvPr>
          <p:cNvSpPr/>
          <p:nvPr/>
        </p:nvSpPr>
        <p:spPr>
          <a:xfrm>
            <a:off x="6973492" y="837572"/>
            <a:ext cx="3430329" cy="2165205"/>
          </a:xfrm>
          <a:custGeom>
            <a:avLst/>
            <a:gdLst>
              <a:gd name="connsiteX0" fmla="*/ 51233 w 3467329"/>
              <a:gd name="connsiteY0" fmla="*/ 2165205 h 2165205"/>
              <a:gd name="connsiteX1" fmla="*/ 433 w 3467329"/>
              <a:gd name="connsiteY1" fmla="*/ 1990580 h 2165205"/>
              <a:gd name="connsiteX2" fmla="*/ 76633 w 3467329"/>
              <a:gd name="connsiteY2" fmla="*/ 1266680 h 2165205"/>
              <a:gd name="connsiteX3" fmla="*/ 571933 w 3467329"/>
              <a:gd name="connsiteY3" fmla="*/ 418955 h 2165205"/>
              <a:gd name="connsiteX4" fmla="*/ 1368858 w 3467329"/>
              <a:gd name="connsiteY4" fmla="*/ 47480 h 2165205"/>
              <a:gd name="connsiteX5" fmla="*/ 2292783 w 3467329"/>
              <a:gd name="connsiteY5" fmla="*/ 85580 h 2165205"/>
              <a:gd name="connsiteX6" fmla="*/ 3159558 w 3467329"/>
              <a:gd name="connsiteY6" fmla="*/ 777730 h 2165205"/>
              <a:gd name="connsiteX7" fmla="*/ 3442133 w 3467329"/>
              <a:gd name="connsiteY7" fmla="*/ 1717530 h 2165205"/>
              <a:gd name="connsiteX8" fmla="*/ 3435783 w 3467329"/>
              <a:gd name="connsiteY8" fmla="*/ 2095355 h 2165205"/>
              <a:gd name="connsiteX0" fmla="*/ 51233 w 3447121"/>
              <a:gd name="connsiteY0" fmla="*/ 2165205 h 2165205"/>
              <a:gd name="connsiteX1" fmla="*/ 433 w 3447121"/>
              <a:gd name="connsiteY1" fmla="*/ 1990580 h 2165205"/>
              <a:gd name="connsiteX2" fmla="*/ 76633 w 3447121"/>
              <a:gd name="connsiteY2" fmla="*/ 1266680 h 2165205"/>
              <a:gd name="connsiteX3" fmla="*/ 571933 w 3447121"/>
              <a:gd name="connsiteY3" fmla="*/ 418955 h 2165205"/>
              <a:gd name="connsiteX4" fmla="*/ 1368858 w 3447121"/>
              <a:gd name="connsiteY4" fmla="*/ 47480 h 2165205"/>
              <a:gd name="connsiteX5" fmla="*/ 2292783 w 3447121"/>
              <a:gd name="connsiteY5" fmla="*/ 85580 h 2165205"/>
              <a:gd name="connsiteX6" fmla="*/ 3159558 w 3447121"/>
              <a:gd name="connsiteY6" fmla="*/ 777730 h 2165205"/>
              <a:gd name="connsiteX7" fmla="*/ 3394508 w 3447121"/>
              <a:gd name="connsiteY7" fmla="*/ 1606405 h 2165205"/>
              <a:gd name="connsiteX8" fmla="*/ 3435783 w 3447121"/>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51233 w 3445072"/>
              <a:gd name="connsiteY0" fmla="*/ 2165205 h 2165205"/>
              <a:gd name="connsiteX1" fmla="*/ 433 w 3445072"/>
              <a:gd name="connsiteY1" fmla="*/ 1990580 h 2165205"/>
              <a:gd name="connsiteX2" fmla="*/ 76633 w 3445072"/>
              <a:gd name="connsiteY2" fmla="*/ 1266680 h 2165205"/>
              <a:gd name="connsiteX3" fmla="*/ 571933 w 3445072"/>
              <a:gd name="connsiteY3" fmla="*/ 418955 h 2165205"/>
              <a:gd name="connsiteX4" fmla="*/ 1368858 w 3445072"/>
              <a:gd name="connsiteY4" fmla="*/ 47480 h 2165205"/>
              <a:gd name="connsiteX5" fmla="*/ 2292783 w 3445072"/>
              <a:gd name="connsiteY5" fmla="*/ 85580 h 2165205"/>
              <a:gd name="connsiteX6" fmla="*/ 3159558 w 3445072"/>
              <a:gd name="connsiteY6" fmla="*/ 777730 h 2165205"/>
              <a:gd name="connsiteX7" fmla="*/ 3394508 w 3445072"/>
              <a:gd name="connsiteY7" fmla="*/ 1606405 h 2165205"/>
              <a:gd name="connsiteX8" fmla="*/ 3435783 w 3445072"/>
              <a:gd name="connsiteY8" fmla="*/ 2095355 h 2165205"/>
              <a:gd name="connsiteX0" fmla="*/ 36490 w 3430329"/>
              <a:gd name="connsiteY0" fmla="*/ 2165205 h 2165205"/>
              <a:gd name="connsiteX1" fmla="*/ 4740 w 3430329"/>
              <a:gd name="connsiteY1" fmla="*/ 1825480 h 2165205"/>
              <a:gd name="connsiteX2" fmla="*/ 61890 w 3430329"/>
              <a:gd name="connsiteY2" fmla="*/ 1266680 h 2165205"/>
              <a:gd name="connsiteX3" fmla="*/ 557190 w 3430329"/>
              <a:gd name="connsiteY3" fmla="*/ 418955 h 2165205"/>
              <a:gd name="connsiteX4" fmla="*/ 1354115 w 3430329"/>
              <a:gd name="connsiteY4" fmla="*/ 47480 h 2165205"/>
              <a:gd name="connsiteX5" fmla="*/ 2278040 w 3430329"/>
              <a:gd name="connsiteY5" fmla="*/ 85580 h 2165205"/>
              <a:gd name="connsiteX6" fmla="*/ 3144815 w 3430329"/>
              <a:gd name="connsiteY6" fmla="*/ 777730 h 2165205"/>
              <a:gd name="connsiteX7" fmla="*/ 3379765 w 3430329"/>
              <a:gd name="connsiteY7" fmla="*/ 1606405 h 2165205"/>
              <a:gd name="connsiteX8" fmla="*/ 3421040 w 3430329"/>
              <a:gd name="connsiteY8" fmla="*/ 2095355 h 216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0329" h="2165205">
                <a:moveTo>
                  <a:pt x="36490" y="2165205"/>
                </a:moveTo>
                <a:cubicBezTo>
                  <a:pt x="8973" y="2152769"/>
                  <a:pt x="507" y="1975234"/>
                  <a:pt x="4740" y="1825480"/>
                </a:cubicBezTo>
                <a:cubicBezTo>
                  <a:pt x="8973" y="1675726"/>
                  <a:pt x="-30185" y="1501101"/>
                  <a:pt x="61890" y="1266680"/>
                </a:cubicBezTo>
                <a:cubicBezTo>
                  <a:pt x="153965" y="1032259"/>
                  <a:pt x="341819" y="622155"/>
                  <a:pt x="557190" y="418955"/>
                </a:cubicBezTo>
                <a:cubicBezTo>
                  <a:pt x="772561" y="215755"/>
                  <a:pt x="1067307" y="103042"/>
                  <a:pt x="1354115" y="47480"/>
                </a:cubicBezTo>
                <a:cubicBezTo>
                  <a:pt x="1640923" y="-8083"/>
                  <a:pt x="1979590" y="-36128"/>
                  <a:pt x="2278040" y="85580"/>
                </a:cubicBezTo>
                <a:cubicBezTo>
                  <a:pt x="2576490" y="207288"/>
                  <a:pt x="2961194" y="524259"/>
                  <a:pt x="3144815" y="777730"/>
                </a:cubicBezTo>
                <a:cubicBezTo>
                  <a:pt x="3328436" y="1031201"/>
                  <a:pt x="3355953" y="1380451"/>
                  <a:pt x="3379765" y="1606405"/>
                </a:cubicBezTo>
                <a:cubicBezTo>
                  <a:pt x="3413102" y="1857759"/>
                  <a:pt x="3447233" y="2016244"/>
                  <a:pt x="3421040" y="209535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CFB532F0-3A00-42E1-86F9-4874BAC4DB59}"/>
              </a:ext>
            </a:extLst>
          </p:cNvPr>
          <p:cNvSpPr/>
          <p:nvPr/>
        </p:nvSpPr>
        <p:spPr>
          <a:xfrm>
            <a:off x="6239671" y="891445"/>
            <a:ext cx="4028148" cy="2090627"/>
          </a:xfrm>
          <a:custGeom>
            <a:avLst/>
            <a:gdLst>
              <a:gd name="connsiteX0" fmla="*/ 171046 w 3970569"/>
              <a:gd name="connsiteY0" fmla="*/ 2075735 h 2090627"/>
              <a:gd name="connsiteX1" fmla="*/ 105519 w 3970569"/>
              <a:gd name="connsiteY1" fmla="*/ 1876175 h 2090627"/>
              <a:gd name="connsiteX2" fmla="*/ 1272 w 3970569"/>
              <a:gd name="connsiteY2" fmla="*/ 1530669 h 2090627"/>
              <a:gd name="connsiteX3" fmla="*/ 182960 w 3970569"/>
              <a:gd name="connsiteY3" fmla="*/ 643075 h 2090627"/>
              <a:gd name="connsiteX4" fmla="*/ 1279049 w 3970569"/>
              <a:gd name="connsiteY4" fmla="*/ 8655 h 2090627"/>
              <a:gd name="connsiteX5" fmla="*/ 2845741 w 3970569"/>
              <a:gd name="connsiteY5" fmla="*/ 345225 h 2090627"/>
              <a:gd name="connsiteX6" fmla="*/ 3876302 w 3970569"/>
              <a:gd name="connsiteY6" fmla="*/ 1301324 h 2090627"/>
              <a:gd name="connsiteX7" fmla="*/ 3959700 w 3970569"/>
              <a:gd name="connsiteY7" fmla="*/ 2090627 h 2090627"/>
              <a:gd name="connsiteX0" fmla="*/ 171046 w 3987973"/>
              <a:gd name="connsiteY0" fmla="*/ 2075735 h 2090627"/>
              <a:gd name="connsiteX1" fmla="*/ 105519 w 3987973"/>
              <a:gd name="connsiteY1" fmla="*/ 1876175 h 2090627"/>
              <a:gd name="connsiteX2" fmla="*/ 1272 w 3987973"/>
              <a:gd name="connsiteY2" fmla="*/ 1530669 h 2090627"/>
              <a:gd name="connsiteX3" fmla="*/ 182960 w 3987973"/>
              <a:gd name="connsiteY3" fmla="*/ 643075 h 2090627"/>
              <a:gd name="connsiteX4" fmla="*/ 1279049 w 3987973"/>
              <a:gd name="connsiteY4" fmla="*/ 8655 h 2090627"/>
              <a:gd name="connsiteX5" fmla="*/ 2845741 w 3987973"/>
              <a:gd name="connsiteY5" fmla="*/ 345225 h 2090627"/>
              <a:gd name="connsiteX6" fmla="*/ 3876302 w 3987973"/>
              <a:gd name="connsiteY6" fmla="*/ 1301324 h 2090627"/>
              <a:gd name="connsiteX7" fmla="*/ 3959700 w 3987973"/>
              <a:gd name="connsiteY7" fmla="*/ 2090627 h 2090627"/>
              <a:gd name="connsiteX0" fmla="*/ 173725 w 3990652"/>
              <a:gd name="connsiteY0" fmla="*/ 2075735 h 2090627"/>
              <a:gd name="connsiteX1" fmla="*/ 69478 w 3990652"/>
              <a:gd name="connsiteY1" fmla="*/ 1861282 h 2090627"/>
              <a:gd name="connsiteX2" fmla="*/ 3951 w 3990652"/>
              <a:gd name="connsiteY2" fmla="*/ 1530669 h 2090627"/>
              <a:gd name="connsiteX3" fmla="*/ 185639 w 3990652"/>
              <a:gd name="connsiteY3" fmla="*/ 643075 h 2090627"/>
              <a:gd name="connsiteX4" fmla="*/ 1281728 w 3990652"/>
              <a:gd name="connsiteY4" fmla="*/ 8655 h 2090627"/>
              <a:gd name="connsiteX5" fmla="*/ 2848420 w 3990652"/>
              <a:gd name="connsiteY5" fmla="*/ 345225 h 2090627"/>
              <a:gd name="connsiteX6" fmla="*/ 3878981 w 3990652"/>
              <a:gd name="connsiteY6" fmla="*/ 1301324 h 2090627"/>
              <a:gd name="connsiteX7" fmla="*/ 3962379 w 3990652"/>
              <a:gd name="connsiteY7" fmla="*/ 2090627 h 2090627"/>
              <a:gd name="connsiteX0" fmla="*/ 211221 w 4028148"/>
              <a:gd name="connsiteY0" fmla="*/ 2075735 h 2090627"/>
              <a:gd name="connsiteX1" fmla="*/ 106974 w 4028148"/>
              <a:gd name="connsiteY1" fmla="*/ 1861282 h 2090627"/>
              <a:gd name="connsiteX2" fmla="*/ 2727 w 4028148"/>
              <a:gd name="connsiteY2" fmla="*/ 1313239 h 2090627"/>
              <a:gd name="connsiteX3" fmla="*/ 223135 w 4028148"/>
              <a:gd name="connsiteY3" fmla="*/ 643075 h 2090627"/>
              <a:gd name="connsiteX4" fmla="*/ 1319224 w 4028148"/>
              <a:gd name="connsiteY4" fmla="*/ 8655 h 2090627"/>
              <a:gd name="connsiteX5" fmla="*/ 2885916 w 4028148"/>
              <a:gd name="connsiteY5" fmla="*/ 345225 h 2090627"/>
              <a:gd name="connsiteX6" fmla="*/ 3916477 w 4028148"/>
              <a:gd name="connsiteY6" fmla="*/ 1301324 h 2090627"/>
              <a:gd name="connsiteX7" fmla="*/ 3999875 w 4028148"/>
              <a:gd name="connsiteY7" fmla="*/ 2090627 h 209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8148" h="2090627">
                <a:moveTo>
                  <a:pt x="211221" y="2075735"/>
                </a:moveTo>
                <a:cubicBezTo>
                  <a:pt x="192605" y="2021377"/>
                  <a:pt x="141723" y="1988365"/>
                  <a:pt x="106974" y="1861282"/>
                </a:cubicBezTo>
                <a:cubicBezTo>
                  <a:pt x="72225" y="1734199"/>
                  <a:pt x="-16633" y="1516273"/>
                  <a:pt x="2727" y="1313239"/>
                </a:cubicBezTo>
                <a:cubicBezTo>
                  <a:pt x="22087" y="1110205"/>
                  <a:pt x="3719" y="860506"/>
                  <a:pt x="223135" y="643075"/>
                </a:cubicBezTo>
                <a:cubicBezTo>
                  <a:pt x="442551" y="425644"/>
                  <a:pt x="875427" y="58297"/>
                  <a:pt x="1319224" y="8655"/>
                </a:cubicBezTo>
                <a:cubicBezTo>
                  <a:pt x="1763021" y="-40987"/>
                  <a:pt x="2453041" y="129780"/>
                  <a:pt x="2885916" y="345225"/>
                </a:cubicBezTo>
                <a:cubicBezTo>
                  <a:pt x="3318791" y="560670"/>
                  <a:pt x="3730817" y="1010424"/>
                  <a:pt x="3916477" y="1301324"/>
                </a:cubicBezTo>
                <a:cubicBezTo>
                  <a:pt x="4102137" y="1592224"/>
                  <a:pt x="4000371" y="1829511"/>
                  <a:pt x="3999875" y="2090627"/>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7197DC4D-C6CA-4261-A59E-35B9A94C9CC7}"/>
              </a:ext>
            </a:extLst>
          </p:cNvPr>
          <p:cNvSpPr/>
          <p:nvPr/>
        </p:nvSpPr>
        <p:spPr>
          <a:xfrm>
            <a:off x="5713460" y="950356"/>
            <a:ext cx="4773650" cy="2041565"/>
          </a:xfrm>
          <a:custGeom>
            <a:avLst/>
            <a:gdLst>
              <a:gd name="connsiteX0" fmla="*/ 167172 w 4763742"/>
              <a:gd name="connsiteY0" fmla="*/ 1985029 h 2041565"/>
              <a:gd name="connsiteX1" fmla="*/ 88514 w 4763742"/>
              <a:gd name="connsiteY1" fmla="*/ 1746597 h 2041565"/>
              <a:gd name="connsiteX2" fmla="*/ 83598 w 4763742"/>
              <a:gd name="connsiteY2" fmla="*/ 937894 h 2041565"/>
              <a:gd name="connsiteX3" fmla="*/ 1192185 w 4763742"/>
              <a:gd name="connsiteY3" fmla="*/ 13661 h 2041565"/>
              <a:gd name="connsiteX4" fmla="*/ 3313495 w 4763742"/>
              <a:gd name="connsiteY4" fmla="*/ 438906 h 2041565"/>
              <a:gd name="connsiteX5" fmla="*/ 4633475 w 4763742"/>
              <a:gd name="connsiteY5" fmla="*/ 1168952 h 2041565"/>
              <a:gd name="connsiteX6" fmla="*/ 4643308 w 4763742"/>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67172 w 4739368"/>
              <a:gd name="connsiteY0" fmla="*/ 1985029 h 2041565"/>
              <a:gd name="connsiteX1" fmla="*/ 88514 w 4739368"/>
              <a:gd name="connsiteY1" fmla="*/ 1746597 h 2041565"/>
              <a:gd name="connsiteX2" fmla="*/ 83598 w 4739368"/>
              <a:gd name="connsiteY2" fmla="*/ 937894 h 2041565"/>
              <a:gd name="connsiteX3" fmla="*/ 1192185 w 4739368"/>
              <a:gd name="connsiteY3" fmla="*/ 13661 h 2041565"/>
              <a:gd name="connsiteX4" fmla="*/ 3313495 w 4739368"/>
              <a:gd name="connsiteY4" fmla="*/ 438906 h 2041565"/>
              <a:gd name="connsiteX5" fmla="*/ 4633475 w 4739368"/>
              <a:gd name="connsiteY5" fmla="*/ 1168952 h 2041565"/>
              <a:gd name="connsiteX6" fmla="*/ 4643308 w 4739368"/>
              <a:gd name="connsiteY6" fmla="*/ 2041565 h 2041565"/>
              <a:gd name="connsiteX0" fmla="*/ 194050 w 4766246"/>
              <a:gd name="connsiteY0" fmla="*/ 1985029 h 2041565"/>
              <a:gd name="connsiteX1" fmla="*/ 49024 w 4766246"/>
              <a:gd name="connsiteY1" fmla="*/ 1567158 h 2041565"/>
              <a:gd name="connsiteX2" fmla="*/ 110476 w 4766246"/>
              <a:gd name="connsiteY2" fmla="*/ 937894 h 2041565"/>
              <a:gd name="connsiteX3" fmla="*/ 1219063 w 4766246"/>
              <a:gd name="connsiteY3" fmla="*/ 13661 h 2041565"/>
              <a:gd name="connsiteX4" fmla="*/ 3340373 w 4766246"/>
              <a:gd name="connsiteY4" fmla="*/ 438906 h 2041565"/>
              <a:gd name="connsiteX5" fmla="*/ 4660353 w 4766246"/>
              <a:gd name="connsiteY5" fmla="*/ 1168952 h 2041565"/>
              <a:gd name="connsiteX6" fmla="*/ 4670186 w 4766246"/>
              <a:gd name="connsiteY6" fmla="*/ 2041565 h 2041565"/>
              <a:gd name="connsiteX0" fmla="*/ 201454 w 4773650"/>
              <a:gd name="connsiteY0" fmla="*/ 1985029 h 2041565"/>
              <a:gd name="connsiteX1" fmla="*/ 56428 w 4773650"/>
              <a:gd name="connsiteY1" fmla="*/ 1567158 h 2041565"/>
              <a:gd name="connsiteX2" fmla="*/ 117880 w 4773650"/>
              <a:gd name="connsiteY2" fmla="*/ 937894 h 2041565"/>
              <a:gd name="connsiteX3" fmla="*/ 1226467 w 4773650"/>
              <a:gd name="connsiteY3" fmla="*/ 13661 h 2041565"/>
              <a:gd name="connsiteX4" fmla="*/ 3347777 w 4773650"/>
              <a:gd name="connsiteY4" fmla="*/ 438906 h 2041565"/>
              <a:gd name="connsiteX5" fmla="*/ 4667757 w 4773650"/>
              <a:gd name="connsiteY5" fmla="*/ 1168952 h 2041565"/>
              <a:gd name="connsiteX6" fmla="*/ 4677590 w 4773650"/>
              <a:gd name="connsiteY6" fmla="*/ 2041565 h 204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73650" h="2041565">
                <a:moveTo>
                  <a:pt x="201454" y="1985029"/>
                </a:moveTo>
                <a:cubicBezTo>
                  <a:pt x="151883" y="1876874"/>
                  <a:pt x="92479" y="1739222"/>
                  <a:pt x="56428" y="1567158"/>
                </a:cubicBezTo>
                <a:cubicBezTo>
                  <a:pt x="20377" y="1395094"/>
                  <a:pt x="-77126" y="1196810"/>
                  <a:pt x="117880" y="937894"/>
                </a:cubicBezTo>
                <a:cubicBezTo>
                  <a:pt x="312886" y="678978"/>
                  <a:pt x="688151" y="96826"/>
                  <a:pt x="1226467" y="13661"/>
                </a:cubicBezTo>
                <a:cubicBezTo>
                  <a:pt x="1764783" y="-69504"/>
                  <a:pt x="2774229" y="246358"/>
                  <a:pt x="3347777" y="438906"/>
                </a:cubicBezTo>
                <a:cubicBezTo>
                  <a:pt x="3921325" y="631454"/>
                  <a:pt x="4446122" y="901842"/>
                  <a:pt x="4667757" y="1168952"/>
                </a:cubicBezTo>
                <a:cubicBezTo>
                  <a:pt x="4889392" y="1436062"/>
                  <a:pt x="4697458" y="1598704"/>
                  <a:pt x="4677590" y="2041565"/>
                </a:cubicBezTo>
              </a:path>
            </a:pathLst>
          </a:custGeom>
          <a:noFill/>
          <a:ln w="38100">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8F5E51A9-9015-4564-A0D1-EB59F895A8F0}"/>
              </a:ext>
            </a:extLst>
          </p:cNvPr>
          <p:cNvCxnSpPr>
            <a:cxnSpLocks/>
          </p:cNvCxnSpPr>
          <p:nvPr/>
        </p:nvCxnSpPr>
        <p:spPr>
          <a:xfrm flipH="1">
            <a:off x="1778697" y="3662241"/>
            <a:ext cx="1082138" cy="64671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1901F98B-A8E0-48C9-9C3F-1639E94DB1BF}"/>
              </a:ext>
            </a:extLst>
          </p:cNvPr>
          <p:cNvSpPr txBox="1"/>
          <p:nvPr/>
        </p:nvSpPr>
        <p:spPr>
          <a:xfrm>
            <a:off x="2973348" y="3978345"/>
            <a:ext cx="1491852" cy="461665"/>
          </a:xfrm>
          <a:prstGeom prst="rect">
            <a:avLst/>
          </a:prstGeom>
          <a:noFill/>
        </p:spPr>
        <p:txBody>
          <a:bodyPr wrap="square" rtlCol="0">
            <a:spAutoFit/>
          </a:bodyPr>
          <a:lstStyle/>
          <a:p>
            <a:r>
              <a:rPr lang="en-US" sz="1200" dirty="0"/>
              <a:t>Repeat 4x for each pump.</a:t>
            </a:r>
          </a:p>
        </p:txBody>
      </p:sp>
      <p:cxnSp>
        <p:nvCxnSpPr>
          <p:cNvPr id="46" name="Straight Arrow Connector 45">
            <a:extLst>
              <a:ext uri="{FF2B5EF4-FFF2-40B4-BE49-F238E27FC236}">
                <a16:creationId xmlns:a16="http://schemas.microsoft.com/office/drawing/2014/main" id="{95E99213-56A1-4053-9F86-F6D5070FEA23}"/>
              </a:ext>
            </a:extLst>
          </p:cNvPr>
          <p:cNvCxnSpPr>
            <a:cxnSpLocks/>
          </p:cNvCxnSpPr>
          <p:nvPr/>
        </p:nvCxnSpPr>
        <p:spPr>
          <a:xfrm>
            <a:off x="4802217" y="1988970"/>
            <a:ext cx="795015" cy="555344"/>
          </a:xfrm>
          <a:prstGeom prst="straightConnector1">
            <a:avLst/>
          </a:prstGeom>
          <a:ln w="508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930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647262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43403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636026" y="520055"/>
            <a:ext cx="1837619" cy="369332"/>
          </a:xfrm>
          <a:prstGeom prst="rect">
            <a:avLst/>
          </a:prstGeom>
          <a:noFill/>
        </p:spPr>
        <p:txBody>
          <a:bodyPr wrap="none" rtlCol="0">
            <a:spAutoFit/>
          </a:bodyPr>
          <a:lstStyle/>
          <a:p>
            <a:r>
              <a:rPr lang="en-US" b="1" dirty="0"/>
              <a:t>J: Getting Started</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7550" y="1317750"/>
            <a:ext cx="470000" cy="769441"/>
          </a:xfrm>
          <a:prstGeom prst="rect">
            <a:avLst/>
          </a:prstGeom>
          <a:noFill/>
        </p:spPr>
        <p:txBody>
          <a:bodyPr wrap="none" rtlCol="0">
            <a:spAutoFit/>
          </a:bodyPr>
          <a:lstStyle/>
          <a:p>
            <a:r>
              <a:rPr lang="en-US" sz="4400" b="1" dirty="0"/>
              <a:t>1</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71731" y="1465354"/>
            <a:ext cx="2866490" cy="3416320"/>
          </a:xfrm>
          <a:prstGeom prst="rect">
            <a:avLst/>
          </a:prstGeom>
          <a:noFill/>
        </p:spPr>
        <p:txBody>
          <a:bodyPr wrap="square" rtlCol="0">
            <a:spAutoFit/>
          </a:bodyPr>
          <a:lstStyle/>
          <a:p>
            <a:pPr lvl="1"/>
            <a:r>
              <a:rPr lang="en-US" sz="1200" dirty="0"/>
              <a:t>First, congratulations on your assembly of the </a:t>
            </a:r>
            <a:r>
              <a:rPr lang="en-US" sz="1200" dirty="0" err="1"/>
              <a:t>SideKick</a:t>
            </a:r>
            <a:r>
              <a:rPr lang="en-US" sz="1200" dirty="0"/>
              <a:t>! Now that the </a:t>
            </a:r>
            <a:r>
              <a:rPr lang="en-US" sz="1200" dirty="0" err="1"/>
              <a:t>SideKick</a:t>
            </a:r>
            <a:r>
              <a:rPr lang="en-US" sz="1200" dirty="0"/>
              <a:t> is operational, let’s start on set up and commands.</a:t>
            </a:r>
          </a:p>
          <a:p>
            <a:pPr lvl="1"/>
            <a:endParaRPr lang="en-US" sz="1200" dirty="0"/>
          </a:p>
          <a:p>
            <a:r>
              <a:rPr lang="en-US" sz="1200" dirty="0"/>
              <a:t>The </a:t>
            </a:r>
            <a:r>
              <a:rPr lang="en-US" sz="1200" dirty="0" err="1"/>
              <a:t>SideKick</a:t>
            </a:r>
            <a:r>
              <a:rPr lang="en-US" sz="1200" dirty="0"/>
              <a:t> can be commanded via serial port. Any application that supports outputting via the serial port can communicate with liquid handler. We recommend using </a:t>
            </a:r>
            <a:r>
              <a:rPr lang="en-US" sz="1200" dirty="0" err="1"/>
              <a:t>Thonny</a:t>
            </a:r>
            <a:r>
              <a:rPr lang="en-US" sz="1200" dirty="0"/>
              <a:t> or Putty. If using </a:t>
            </a:r>
            <a:r>
              <a:rPr lang="en-US" sz="1200" dirty="0" err="1"/>
              <a:t>Thonny</a:t>
            </a:r>
            <a:r>
              <a:rPr lang="en-US" sz="1200" dirty="0"/>
              <a:t>, skip to Step 5. To use Putty, first find the </a:t>
            </a:r>
            <a:r>
              <a:rPr lang="en-US" sz="1200" dirty="0" err="1"/>
              <a:t>SideKick’s</a:t>
            </a:r>
            <a:r>
              <a:rPr lang="en-US" sz="1200" dirty="0"/>
              <a:t> com port, and baud rate. These are easy to find in Windows with the device manager. </a:t>
            </a:r>
          </a:p>
          <a:p>
            <a:endParaRPr lang="en-US" sz="1200" dirty="0"/>
          </a:p>
          <a:p>
            <a:r>
              <a:rPr lang="en-US" sz="1200" dirty="0"/>
              <a:t>Go to Device Manager -&gt; Ports -&gt; USB Serial Device</a:t>
            </a:r>
          </a:p>
          <a:p>
            <a:endParaRPr lang="en-US" sz="1200" dirty="0"/>
          </a:p>
        </p:txBody>
      </p:sp>
      <p:sp>
        <p:nvSpPr>
          <p:cNvPr id="143" name="TextBox 142">
            <a:extLst>
              <a:ext uri="{FF2B5EF4-FFF2-40B4-BE49-F238E27FC236}">
                <a16:creationId xmlns:a16="http://schemas.microsoft.com/office/drawing/2014/main" id="{E5B3E0B7-2F46-463F-A3B3-949D6B1986F0}"/>
              </a:ext>
            </a:extLst>
          </p:cNvPr>
          <p:cNvSpPr txBox="1"/>
          <p:nvPr/>
        </p:nvSpPr>
        <p:spPr>
          <a:xfrm>
            <a:off x="3285561" y="89488"/>
            <a:ext cx="470000" cy="769441"/>
          </a:xfrm>
          <a:prstGeom prst="rect">
            <a:avLst/>
          </a:prstGeom>
          <a:noFill/>
        </p:spPr>
        <p:txBody>
          <a:bodyPr wrap="none" rtlCol="0">
            <a:spAutoFit/>
          </a:bodyPr>
          <a:lstStyle/>
          <a:p>
            <a:r>
              <a:rPr lang="en-US" sz="4400" b="1" dirty="0"/>
              <a:t>2</a:t>
            </a:r>
          </a:p>
        </p:txBody>
      </p:sp>
      <p:sp>
        <p:nvSpPr>
          <p:cNvPr id="146" name="TextBox 145">
            <a:extLst>
              <a:ext uri="{FF2B5EF4-FFF2-40B4-BE49-F238E27FC236}">
                <a16:creationId xmlns:a16="http://schemas.microsoft.com/office/drawing/2014/main" id="{21D8C3B7-BC3E-4CF0-B729-2062D3F0E144}"/>
              </a:ext>
            </a:extLst>
          </p:cNvPr>
          <p:cNvSpPr txBox="1"/>
          <p:nvPr/>
        </p:nvSpPr>
        <p:spPr>
          <a:xfrm>
            <a:off x="6661629" y="232508"/>
            <a:ext cx="2466039" cy="2862322"/>
          </a:xfrm>
          <a:prstGeom prst="rect">
            <a:avLst/>
          </a:prstGeom>
          <a:noFill/>
        </p:spPr>
        <p:txBody>
          <a:bodyPr wrap="square" rtlCol="0">
            <a:spAutoFit/>
          </a:bodyPr>
          <a:lstStyle/>
          <a:p>
            <a:pPr lvl="1"/>
            <a:r>
              <a:rPr lang="en-US" sz="1200" dirty="0"/>
              <a:t>Now that we have the com port and the baud rate, we can use Putty to open a serial connection.</a:t>
            </a:r>
          </a:p>
          <a:p>
            <a:pPr lvl="1"/>
            <a:endParaRPr lang="en-US" sz="1200" dirty="0"/>
          </a:p>
          <a:p>
            <a:r>
              <a:rPr lang="en-US" sz="1200" dirty="0"/>
              <a:t>Download and install Putty:</a:t>
            </a:r>
          </a:p>
          <a:p>
            <a:endParaRPr lang="en-US" sz="1200" dirty="0"/>
          </a:p>
          <a:p>
            <a:r>
              <a:rPr lang="en-US" sz="1200" dirty="0">
                <a:hlinkClick r:id="rId4"/>
              </a:rPr>
              <a:t>https://www.putty.org/</a:t>
            </a:r>
            <a:endParaRPr lang="en-US" sz="1200" dirty="0"/>
          </a:p>
          <a:p>
            <a:endParaRPr lang="en-US" sz="1200" dirty="0"/>
          </a:p>
          <a:p>
            <a:r>
              <a:rPr lang="en-US" sz="1200" dirty="0"/>
              <a:t>Once Putty is installed, open the application. Hit the “Serial” option, and then input the correct com port we found in Step 1 under “Serial line”. Then input the baud rate we found in Step 3 under “Speed”.</a:t>
            </a:r>
          </a:p>
        </p:txBody>
      </p:sp>
      <p:sp>
        <p:nvSpPr>
          <p:cNvPr id="148" name="TextBox 147">
            <a:extLst>
              <a:ext uri="{FF2B5EF4-FFF2-40B4-BE49-F238E27FC236}">
                <a16:creationId xmlns:a16="http://schemas.microsoft.com/office/drawing/2014/main" id="{B2986AE0-6A55-4105-96A0-479C9A1F2AA1}"/>
              </a:ext>
            </a:extLst>
          </p:cNvPr>
          <p:cNvSpPr txBox="1"/>
          <p:nvPr/>
        </p:nvSpPr>
        <p:spPr>
          <a:xfrm>
            <a:off x="3300889" y="254000"/>
            <a:ext cx="2418485" cy="830997"/>
          </a:xfrm>
          <a:prstGeom prst="rect">
            <a:avLst/>
          </a:prstGeom>
          <a:noFill/>
        </p:spPr>
        <p:txBody>
          <a:bodyPr wrap="square" rtlCol="0">
            <a:spAutoFit/>
          </a:bodyPr>
          <a:lstStyle/>
          <a:p>
            <a:pPr lvl="1"/>
            <a:r>
              <a:rPr lang="en-US" sz="1200" dirty="0"/>
              <a:t>Right click on the USB Serial Device. Click “Properties” in the drop down.</a:t>
            </a:r>
          </a:p>
          <a:p>
            <a:endParaRPr lang="en-US" sz="1200" dirty="0"/>
          </a:p>
        </p:txBody>
      </p:sp>
      <p:sp>
        <p:nvSpPr>
          <p:cNvPr id="177" name="TextBox 176">
            <a:extLst>
              <a:ext uri="{FF2B5EF4-FFF2-40B4-BE49-F238E27FC236}">
                <a16:creationId xmlns:a16="http://schemas.microsoft.com/office/drawing/2014/main" id="{E9317B55-49F2-4879-A889-7F3E3B306578}"/>
              </a:ext>
            </a:extLst>
          </p:cNvPr>
          <p:cNvSpPr txBox="1"/>
          <p:nvPr/>
        </p:nvSpPr>
        <p:spPr>
          <a:xfrm>
            <a:off x="9453102" y="2518984"/>
            <a:ext cx="2511626" cy="1015663"/>
          </a:xfrm>
          <a:prstGeom prst="rect">
            <a:avLst/>
          </a:prstGeom>
          <a:noFill/>
        </p:spPr>
        <p:txBody>
          <a:bodyPr wrap="square" rtlCol="0">
            <a:spAutoFit/>
          </a:bodyPr>
          <a:lstStyle/>
          <a:p>
            <a:r>
              <a:rPr lang="en-US" sz="1200" dirty="0"/>
              <a:t>Type “initialize” to test communication with the </a:t>
            </a:r>
            <a:r>
              <a:rPr lang="en-US" sz="1200" dirty="0" err="1"/>
              <a:t>SideKick</a:t>
            </a:r>
            <a:r>
              <a:rPr lang="en-US" sz="1200" dirty="0"/>
              <a:t>. The </a:t>
            </a:r>
            <a:r>
              <a:rPr lang="en-US" sz="1200" dirty="0" err="1"/>
              <a:t>SideKick</a:t>
            </a:r>
            <a:r>
              <a:rPr lang="en-US" sz="1200" dirty="0"/>
              <a:t> should home against the limit switches, and output to the terminal.</a:t>
            </a:r>
          </a:p>
        </p:txBody>
      </p:sp>
      <p:sp>
        <p:nvSpPr>
          <p:cNvPr id="178" name="TextBox 177">
            <a:extLst>
              <a:ext uri="{FF2B5EF4-FFF2-40B4-BE49-F238E27FC236}">
                <a16:creationId xmlns:a16="http://schemas.microsoft.com/office/drawing/2014/main" id="{08A0BA12-ECDC-4709-AA2C-A9F0B50CDD46}"/>
              </a:ext>
            </a:extLst>
          </p:cNvPr>
          <p:cNvSpPr txBox="1"/>
          <p:nvPr/>
        </p:nvSpPr>
        <p:spPr>
          <a:xfrm>
            <a:off x="6520739" y="89488"/>
            <a:ext cx="470000" cy="769441"/>
          </a:xfrm>
          <a:prstGeom prst="rect">
            <a:avLst/>
          </a:prstGeom>
          <a:noFill/>
        </p:spPr>
        <p:txBody>
          <a:bodyPr wrap="none" rtlCol="0">
            <a:spAutoFit/>
          </a:bodyPr>
          <a:lstStyle/>
          <a:p>
            <a:r>
              <a:rPr lang="en-US" sz="4400" b="1" dirty="0"/>
              <a:t>3</a:t>
            </a:r>
          </a:p>
        </p:txBody>
      </p:sp>
      <p:sp>
        <p:nvSpPr>
          <p:cNvPr id="179" name="TextBox 178">
            <a:extLst>
              <a:ext uri="{FF2B5EF4-FFF2-40B4-BE49-F238E27FC236}">
                <a16:creationId xmlns:a16="http://schemas.microsoft.com/office/drawing/2014/main" id="{36038AD2-14C9-429E-8325-30F380214A77}"/>
              </a:ext>
            </a:extLst>
          </p:cNvPr>
          <p:cNvSpPr txBox="1"/>
          <p:nvPr/>
        </p:nvSpPr>
        <p:spPr>
          <a:xfrm>
            <a:off x="9498777" y="89488"/>
            <a:ext cx="470000" cy="769441"/>
          </a:xfrm>
          <a:prstGeom prst="rect">
            <a:avLst/>
          </a:prstGeom>
          <a:noFill/>
        </p:spPr>
        <p:txBody>
          <a:bodyPr wrap="none" rtlCol="0">
            <a:spAutoFit/>
          </a:bodyPr>
          <a:lstStyle/>
          <a:p>
            <a:r>
              <a:rPr lang="en-US" sz="4400" b="1" dirty="0"/>
              <a:t>4</a:t>
            </a:r>
          </a:p>
        </p:txBody>
      </p:sp>
      <p:pic>
        <p:nvPicPr>
          <p:cNvPr id="3" name="Picture 2">
            <a:extLst>
              <a:ext uri="{FF2B5EF4-FFF2-40B4-BE49-F238E27FC236}">
                <a16:creationId xmlns:a16="http://schemas.microsoft.com/office/drawing/2014/main" id="{5C4C04AB-2A49-48B7-A3FC-ABE7DEEF203E}"/>
              </a:ext>
            </a:extLst>
          </p:cNvPr>
          <p:cNvPicPr>
            <a:picLocks noChangeAspect="1"/>
          </p:cNvPicPr>
          <p:nvPr/>
        </p:nvPicPr>
        <p:blipFill rotWithShape="1">
          <a:blip r:embed="rId5"/>
          <a:srcRect l="656" b="5550"/>
          <a:stretch/>
        </p:blipFill>
        <p:spPr>
          <a:xfrm>
            <a:off x="148397" y="4663095"/>
            <a:ext cx="1795404" cy="2010030"/>
          </a:xfrm>
          <a:prstGeom prst="rect">
            <a:avLst/>
          </a:prstGeom>
        </p:spPr>
      </p:pic>
      <p:sp>
        <p:nvSpPr>
          <p:cNvPr id="4" name="TextBox 3">
            <a:extLst>
              <a:ext uri="{FF2B5EF4-FFF2-40B4-BE49-F238E27FC236}">
                <a16:creationId xmlns:a16="http://schemas.microsoft.com/office/drawing/2014/main" id="{60816D27-25D2-417E-A205-2617878394E0}"/>
              </a:ext>
            </a:extLst>
          </p:cNvPr>
          <p:cNvSpPr txBox="1"/>
          <p:nvPr/>
        </p:nvSpPr>
        <p:spPr>
          <a:xfrm>
            <a:off x="2037306" y="4549466"/>
            <a:ext cx="1034988" cy="2123658"/>
          </a:xfrm>
          <a:prstGeom prst="rect">
            <a:avLst/>
          </a:prstGeom>
          <a:noFill/>
        </p:spPr>
        <p:txBody>
          <a:bodyPr wrap="square" rtlCol="0">
            <a:spAutoFit/>
          </a:bodyPr>
          <a:lstStyle/>
          <a:p>
            <a:r>
              <a:rPr lang="en-US" sz="1200" dirty="0"/>
              <a:t>Our </a:t>
            </a:r>
            <a:r>
              <a:rPr lang="en-US" sz="1200" dirty="0" err="1"/>
              <a:t>SideKick</a:t>
            </a:r>
            <a:r>
              <a:rPr lang="en-US" sz="1200" dirty="0"/>
              <a:t> is located at COM7. If you are unsure which port your </a:t>
            </a:r>
            <a:r>
              <a:rPr lang="en-US" sz="1200" dirty="0" err="1"/>
              <a:t>SideKick</a:t>
            </a:r>
            <a:r>
              <a:rPr lang="en-US" sz="1200" dirty="0"/>
              <a:t> occupies, unplug it, and see which port disappears.</a:t>
            </a:r>
          </a:p>
        </p:txBody>
      </p:sp>
      <p:cxnSp>
        <p:nvCxnSpPr>
          <p:cNvPr id="23" name="Straight Arrow Connector 22">
            <a:extLst>
              <a:ext uri="{FF2B5EF4-FFF2-40B4-BE49-F238E27FC236}">
                <a16:creationId xmlns:a16="http://schemas.microsoft.com/office/drawing/2014/main" id="{B18060B9-D5AC-45BC-A650-BB8BD9A092B9}"/>
              </a:ext>
            </a:extLst>
          </p:cNvPr>
          <p:cNvCxnSpPr>
            <a:cxnSpLocks/>
          </p:cNvCxnSpPr>
          <p:nvPr/>
        </p:nvCxnSpPr>
        <p:spPr>
          <a:xfrm flipH="1">
            <a:off x="827184" y="5164656"/>
            <a:ext cx="1132441" cy="67174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F306401-25C4-4E3C-93D6-C868DA628D7C}"/>
              </a:ext>
            </a:extLst>
          </p:cNvPr>
          <p:cNvSpPr txBox="1"/>
          <p:nvPr/>
        </p:nvSpPr>
        <p:spPr>
          <a:xfrm>
            <a:off x="3113033" y="3325167"/>
            <a:ext cx="2794195" cy="646331"/>
          </a:xfrm>
          <a:prstGeom prst="rect">
            <a:avLst/>
          </a:prstGeom>
          <a:noFill/>
        </p:spPr>
        <p:txBody>
          <a:bodyPr wrap="square" rtlCol="0">
            <a:spAutoFit/>
          </a:bodyPr>
          <a:lstStyle/>
          <a:p>
            <a:r>
              <a:rPr lang="en-US" sz="1200" dirty="0"/>
              <a:t>Then click port settings. Make a note of the indicated bits per second, or baud.</a:t>
            </a:r>
          </a:p>
          <a:p>
            <a:endParaRPr lang="en-US" sz="1200" dirty="0"/>
          </a:p>
        </p:txBody>
      </p:sp>
      <p:pic>
        <p:nvPicPr>
          <p:cNvPr id="17" name="Picture 16">
            <a:extLst>
              <a:ext uri="{FF2B5EF4-FFF2-40B4-BE49-F238E27FC236}">
                <a16:creationId xmlns:a16="http://schemas.microsoft.com/office/drawing/2014/main" id="{7229FA21-6707-4AEB-BCA9-4C9C4A709475}"/>
              </a:ext>
            </a:extLst>
          </p:cNvPr>
          <p:cNvPicPr>
            <a:picLocks noChangeAspect="1"/>
          </p:cNvPicPr>
          <p:nvPr/>
        </p:nvPicPr>
        <p:blipFill rotWithShape="1">
          <a:blip r:embed="rId6"/>
          <a:srcRect l="60186" t="20780" r="16734" b="28094"/>
          <a:stretch/>
        </p:blipFill>
        <p:spPr>
          <a:xfrm>
            <a:off x="3389190" y="858930"/>
            <a:ext cx="1979381" cy="2466238"/>
          </a:xfrm>
          <a:prstGeom prst="rect">
            <a:avLst/>
          </a:prstGeom>
        </p:spPr>
      </p:pic>
      <p:pic>
        <p:nvPicPr>
          <p:cNvPr id="18" name="Picture 17">
            <a:extLst>
              <a:ext uri="{FF2B5EF4-FFF2-40B4-BE49-F238E27FC236}">
                <a16:creationId xmlns:a16="http://schemas.microsoft.com/office/drawing/2014/main" id="{5DD363AE-E144-481C-BC37-8DE23A0C0B96}"/>
              </a:ext>
            </a:extLst>
          </p:cNvPr>
          <p:cNvPicPr>
            <a:picLocks noChangeAspect="1"/>
          </p:cNvPicPr>
          <p:nvPr/>
        </p:nvPicPr>
        <p:blipFill rotWithShape="1">
          <a:blip r:embed="rId7"/>
          <a:srcRect l="60086" t="20740" r="16771" b="28616"/>
          <a:stretch/>
        </p:blipFill>
        <p:spPr>
          <a:xfrm>
            <a:off x="3302996" y="3841470"/>
            <a:ext cx="2239213" cy="2756180"/>
          </a:xfrm>
          <a:prstGeom prst="rect">
            <a:avLst/>
          </a:prstGeom>
        </p:spPr>
      </p:pic>
      <p:cxnSp>
        <p:nvCxnSpPr>
          <p:cNvPr id="34" name="Straight Arrow Connector 33">
            <a:extLst>
              <a:ext uri="{FF2B5EF4-FFF2-40B4-BE49-F238E27FC236}">
                <a16:creationId xmlns:a16="http://schemas.microsoft.com/office/drawing/2014/main" id="{7AD96061-7990-4492-9232-4045B2ECEFDE}"/>
              </a:ext>
            </a:extLst>
          </p:cNvPr>
          <p:cNvCxnSpPr>
            <a:cxnSpLocks/>
          </p:cNvCxnSpPr>
          <p:nvPr/>
        </p:nvCxnSpPr>
        <p:spPr>
          <a:xfrm flipH="1">
            <a:off x="5070489" y="3738421"/>
            <a:ext cx="237916" cy="75829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05923C4-F5E9-430A-B89F-CF145DB44545}"/>
              </a:ext>
            </a:extLst>
          </p:cNvPr>
          <p:cNvSpPr txBox="1"/>
          <p:nvPr/>
        </p:nvSpPr>
        <p:spPr>
          <a:xfrm>
            <a:off x="6639068" y="5684654"/>
            <a:ext cx="2466039" cy="461665"/>
          </a:xfrm>
          <a:prstGeom prst="rect">
            <a:avLst/>
          </a:prstGeom>
          <a:noFill/>
        </p:spPr>
        <p:txBody>
          <a:bodyPr wrap="square" rtlCol="0">
            <a:spAutoFit/>
          </a:bodyPr>
          <a:lstStyle/>
          <a:p>
            <a:r>
              <a:rPr lang="en-US" sz="1200" dirty="0"/>
              <a:t>When all the proper settings have been entered, hit “open”.</a:t>
            </a:r>
          </a:p>
        </p:txBody>
      </p:sp>
      <p:pic>
        <p:nvPicPr>
          <p:cNvPr id="228" name="Picture 227" descr="Graphical user interface, application&#10;&#10;Description automatically generated">
            <a:extLst>
              <a:ext uri="{FF2B5EF4-FFF2-40B4-BE49-F238E27FC236}">
                <a16:creationId xmlns:a16="http://schemas.microsoft.com/office/drawing/2014/main" id="{B7BDFFAE-D80C-4054-95FB-9C007CE4BE8E}"/>
              </a:ext>
            </a:extLst>
          </p:cNvPr>
          <p:cNvPicPr>
            <a:picLocks noChangeAspect="1"/>
          </p:cNvPicPr>
          <p:nvPr/>
        </p:nvPicPr>
        <p:blipFill rotWithShape="1">
          <a:blip r:embed="rId8">
            <a:extLst>
              <a:ext uri="{28A0092B-C50C-407E-A947-70E740481C1C}">
                <a14:useLocalDpi xmlns:a14="http://schemas.microsoft.com/office/drawing/2010/main" val="0"/>
              </a:ext>
            </a:extLst>
          </a:blip>
          <a:srcRect l="54611" t="34365" r="29941" b="40821"/>
          <a:stretch/>
        </p:blipFill>
        <p:spPr>
          <a:xfrm>
            <a:off x="6619998" y="3237850"/>
            <a:ext cx="2504180" cy="2262678"/>
          </a:xfrm>
          <a:prstGeom prst="rect">
            <a:avLst/>
          </a:prstGeom>
        </p:spPr>
      </p:pic>
      <p:cxnSp>
        <p:nvCxnSpPr>
          <p:cNvPr id="37" name="Straight Arrow Connector 36">
            <a:extLst>
              <a:ext uri="{FF2B5EF4-FFF2-40B4-BE49-F238E27FC236}">
                <a16:creationId xmlns:a16="http://schemas.microsoft.com/office/drawing/2014/main" id="{35ED01B0-C322-4CA9-BE42-C3A6FEA24142}"/>
              </a:ext>
            </a:extLst>
          </p:cNvPr>
          <p:cNvCxnSpPr>
            <a:cxnSpLocks/>
          </p:cNvCxnSpPr>
          <p:nvPr/>
        </p:nvCxnSpPr>
        <p:spPr>
          <a:xfrm>
            <a:off x="7336093" y="3212079"/>
            <a:ext cx="263118" cy="477183"/>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ED34F7-0E3A-4160-99CD-EEB339A198F2}"/>
              </a:ext>
            </a:extLst>
          </p:cNvPr>
          <p:cNvCxnSpPr>
            <a:cxnSpLocks/>
          </p:cNvCxnSpPr>
          <p:nvPr/>
        </p:nvCxnSpPr>
        <p:spPr>
          <a:xfrm flipH="1">
            <a:off x="8811325" y="3131627"/>
            <a:ext cx="37361" cy="59806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9550D5-9482-48D9-9E2A-7F3C30940290}"/>
              </a:ext>
            </a:extLst>
          </p:cNvPr>
          <p:cNvCxnSpPr>
            <a:cxnSpLocks/>
          </p:cNvCxnSpPr>
          <p:nvPr/>
        </p:nvCxnSpPr>
        <p:spPr>
          <a:xfrm flipH="1" flipV="1">
            <a:off x="8811325" y="4078198"/>
            <a:ext cx="370196" cy="22455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29" name="Picture 228">
            <a:extLst>
              <a:ext uri="{FF2B5EF4-FFF2-40B4-BE49-F238E27FC236}">
                <a16:creationId xmlns:a16="http://schemas.microsoft.com/office/drawing/2014/main" id="{17B6D871-A6EC-4889-B250-907AB1AFCC71}"/>
              </a:ext>
            </a:extLst>
          </p:cNvPr>
          <p:cNvPicPr>
            <a:picLocks noChangeAspect="1"/>
          </p:cNvPicPr>
          <p:nvPr/>
        </p:nvPicPr>
        <p:blipFill rotWithShape="1">
          <a:blip r:embed="rId9"/>
          <a:srcRect l="49660" t="52290" r="28979" b="23939"/>
          <a:stretch/>
        </p:blipFill>
        <p:spPr>
          <a:xfrm>
            <a:off x="9484795" y="892011"/>
            <a:ext cx="2604276" cy="1630215"/>
          </a:xfrm>
          <a:prstGeom prst="rect">
            <a:avLst/>
          </a:prstGeom>
        </p:spPr>
      </p:pic>
      <p:sp>
        <p:nvSpPr>
          <p:cNvPr id="56" name="TextBox 55">
            <a:extLst>
              <a:ext uri="{FF2B5EF4-FFF2-40B4-BE49-F238E27FC236}">
                <a16:creationId xmlns:a16="http://schemas.microsoft.com/office/drawing/2014/main" id="{C050FFB8-1E1F-4D47-AB74-71C3910ADA27}"/>
              </a:ext>
            </a:extLst>
          </p:cNvPr>
          <p:cNvSpPr txBox="1"/>
          <p:nvPr/>
        </p:nvSpPr>
        <p:spPr>
          <a:xfrm>
            <a:off x="9498777" y="254000"/>
            <a:ext cx="2511626" cy="646331"/>
          </a:xfrm>
          <a:prstGeom prst="rect">
            <a:avLst/>
          </a:prstGeom>
          <a:noFill/>
        </p:spPr>
        <p:txBody>
          <a:bodyPr wrap="square" rtlCol="0">
            <a:spAutoFit/>
          </a:bodyPr>
          <a:lstStyle/>
          <a:p>
            <a:pPr lvl="1"/>
            <a:r>
              <a:rPr lang="en-US" sz="1200" dirty="0"/>
              <a:t>After hitting open, the following command line screen will open.</a:t>
            </a:r>
          </a:p>
        </p:txBody>
      </p:sp>
      <p:pic>
        <p:nvPicPr>
          <p:cNvPr id="230" name="Picture 229">
            <a:extLst>
              <a:ext uri="{FF2B5EF4-FFF2-40B4-BE49-F238E27FC236}">
                <a16:creationId xmlns:a16="http://schemas.microsoft.com/office/drawing/2014/main" id="{27018F28-01A4-4F90-B6E8-19E6A2273695}"/>
              </a:ext>
            </a:extLst>
          </p:cNvPr>
          <p:cNvPicPr>
            <a:picLocks noChangeAspect="1"/>
          </p:cNvPicPr>
          <p:nvPr/>
        </p:nvPicPr>
        <p:blipFill rotWithShape="1">
          <a:blip r:embed="rId10"/>
          <a:srcRect l="49662" t="52291" r="28977" b="23930"/>
          <a:stretch/>
        </p:blipFill>
        <p:spPr>
          <a:xfrm>
            <a:off x="9481301" y="3553814"/>
            <a:ext cx="2604280" cy="1630749"/>
          </a:xfrm>
          <a:prstGeom prst="rect">
            <a:avLst/>
          </a:prstGeom>
        </p:spPr>
      </p:pic>
      <p:sp>
        <p:nvSpPr>
          <p:cNvPr id="58" name="TextBox 57">
            <a:extLst>
              <a:ext uri="{FF2B5EF4-FFF2-40B4-BE49-F238E27FC236}">
                <a16:creationId xmlns:a16="http://schemas.microsoft.com/office/drawing/2014/main" id="{FA334117-E3C1-41EF-BF8D-D6AF987514AB}"/>
              </a:ext>
            </a:extLst>
          </p:cNvPr>
          <p:cNvSpPr txBox="1"/>
          <p:nvPr/>
        </p:nvSpPr>
        <p:spPr>
          <a:xfrm>
            <a:off x="9453102" y="5269695"/>
            <a:ext cx="2511626" cy="461665"/>
          </a:xfrm>
          <a:prstGeom prst="rect">
            <a:avLst/>
          </a:prstGeom>
          <a:noFill/>
        </p:spPr>
        <p:txBody>
          <a:bodyPr wrap="square" rtlCol="0">
            <a:spAutoFit/>
          </a:bodyPr>
          <a:lstStyle/>
          <a:p>
            <a:r>
              <a:rPr lang="en-US" sz="1200" dirty="0"/>
              <a:t>The </a:t>
            </a:r>
            <a:r>
              <a:rPr lang="en-US" sz="1200" dirty="0" err="1"/>
              <a:t>SideKick</a:t>
            </a:r>
            <a:r>
              <a:rPr lang="en-US" sz="1200" dirty="0"/>
              <a:t> is now online and prepared to receive commands.  </a:t>
            </a:r>
          </a:p>
        </p:txBody>
      </p:sp>
    </p:spTree>
    <p:extLst>
      <p:ext uri="{BB962C8B-B14F-4D97-AF65-F5344CB8AC3E}">
        <p14:creationId xmlns:p14="http://schemas.microsoft.com/office/powerpoint/2010/main" val="3204090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CC3B17BE-8774-41AF-A069-F70C49363873}"/>
              </a:ext>
            </a:extLst>
          </p:cNvPr>
          <p:cNvSpPr txBox="1"/>
          <p:nvPr/>
        </p:nvSpPr>
        <p:spPr>
          <a:xfrm>
            <a:off x="40804" y="101518"/>
            <a:ext cx="470000" cy="769441"/>
          </a:xfrm>
          <a:prstGeom prst="rect">
            <a:avLst/>
          </a:prstGeom>
          <a:noFill/>
        </p:spPr>
        <p:txBody>
          <a:bodyPr wrap="none" rtlCol="0">
            <a:spAutoFit/>
          </a:bodyPr>
          <a:lstStyle/>
          <a:p>
            <a:r>
              <a:rPr lang="en-US" sz="4400" b="1" dirty="0"/>
              <a:t>5</a:t>
            </a:r>
          </a:p>
        </p:txBody>
      </p:sp>
      <p:sp>
        <p:nvSpPr>
          <p:cNvPr id="141" name="TextBox 140">
            <a:extLst>
              <a:ext uri="{FF2B5EF4-FFF2-40B4-BE49-F238E27FC236}">
                <a16:creationId xmlns:a16="http://schemas.microsoft.com/office/drawing/2014/main" id="{7515060B-70A7-4B02-80DD-FEB651FCBC64}"/>
              </a:ext>
            </a:extLst>
          </p:cNvPr>
          <p:cNvSpPr txBox="1"/>
          <p:nvPr/>
        </p:nvSpPr>
        <p:spPr>
          <a:xfrm>
            <a:off x="58702" y="254000"/>
            <a:ext cx="2866490" cy="6555641"/>
          </a:xfrm>
          <a:prstGeom prst="rect">
            <a:avLst/>
          </a:prstGeom>
          <a:noFill/>
        </p:spPr>
        <p:txBody>
          <a:bodyPr wrap="square" rtlCol="0">
            <a:spAutoFit/>
          </a:bodyPr>
          <a:lstStyle/>
          <a:p>
            <a:pPr lvl="1"/>
            <a:r>
              <a:rPr lang="en-US" sz="1200" dirty="0"/>
              <a:t>Before doing anything with the </a:t>
            </a:r>
            <a:r>
              <a:rPr lang="en-US" sz="1200" dirty="0" err="1"/>
              <a:t>SideKick</a:t>
            </a:r>
            <a:r>
              <a:rPr lang="en-US" sz="1200" dirty="0"/>
              <a:t>, first set up the plate map and a purge location.</a:t>
            </a:r>
          </a:p>
          <a:p>
            <a:pPr lvl="1"/>
            <a:endParaRPr lang="en-US" sz="1200" dirty="0"/>
          </a:p>
          <a:p>
            <a:r>
              <a:rPr lang="en-US" sz="1200" dirty="0"/>
              <a:t>Setting up a plate map is important for locational accuracy. The </a:t>
            </a:r>
            <a:r>
              <a:rPr lang="en-US" sz="1200" dirty="0" err="1"/>
              <a:t>SideKick</a:t>
            </a:r>
            <a:r>
              <a:rPr lang="en-US" sz="1200" dirty="0"/>
              <a:t> comes preloaded with a map for a standard 96 well plate. However, depending on slight variations in assembly, this preset map may not be accurate. To calibrate the </a:t>
            </a:r>
            <a:r>
              <a:rPr lang="en-US" sz="1200" dirty="0" err="1"/>
              <a:t>SideKick</a:t>
            </a:r>
            <a:r>
              <a:rPr lang="en-US" sz="1200" dirty="0"/>
              <a:t>, load a 96 well plate into the tray. The type the command: “remap” and follow the prompts. You can remap as many times as you wish.</a:t>
            </a:r>
          </a:p>
          <a:p>
            <a:endParaRPr lang="en-US" sz="1200" dirty="0"/>
          </a:p>
          <a:p>
            <a:r>
              <a:rPr lang="en-US" sz="1200" dirty="0"/>
              <a:t>The purge location is any arbitrary place that you can use to purge the pump lines and dump excess liquid. The </a:t>
            </a:r>
            <a:r>
              <a:rPr lang="en-US" sz="1200" dirty="0" err="1"/>
              <a:t>SideKick</a:t>
            </a:r>
            <a:r>
              <a:rPr lang="en-US" sz="1200" dirty="0"/>
              <a:t> has been designed with a tray to accommodate small vials, but you can easily set up a purge location elsewhere. To set up a purge location, type the command: “set purge” then follow the prompts. The purge location can always be reset.</a:t>
            </a:r>
          </a:p>
          <a:p>
            <a:endParaRPr lang="en-US" sz="1200" dirty="0"/>
          </a:p>
          <a:p>
            <a:r>
              <a:rPr lang="en-US" sz="1200" dirty="0"/>
              <a:t>Once the purge location has been set, and the plate map recalibrated, your </a:t>
            </a:r>
            <a:r>
              <a:rPr lang="en-US" sz="1200" dirty="0" err="1"/>
              <a:t>SideKick</a:t>
            </a:r>
            <a:r>
              <a:rPr lang="en-US" sz="1200" dirty="0"/>
              <a:t> is all set for liquid handling duty!</a:t>
            </a:r>
          </a:p>
          <a:p>
            <a:endParaRPr lang="en-US" sz="1200" dirty="0"/>
          </a:p>
          <a:p>
            <a:r>
              <a:rPr lang="en-US" sz="1200" dirty="0"/>
              <a:t>Before dispensing from a pump, clear the air from the lines. This can be done with the “manual purge” command.</a:t>
            </a:r>
            <a:r>
              <a:rPr lang="en-US" sz="1200" kern="1200" dirty="0">
                <a:solidFill>
                  <a:srgbClr val="000000"/>
                </a:solidFill>
                <a:effectLst/>
                <a:ea typeface="Calibri" panose="020F0502020204030204" pitchFamily="34" charset="0"/>
                <a:cs typeface="Times New Roman" panose="02020603050405020304" pitchFamily="18" charset="0"/>
              </a:rPr>
              <a:t> Repeat this process after leaving liquid in the lines for an extended period, or to clean the lines between liquids.</a:t>
            </a:r>
            <a:endParaRPr lang="en-US" sz="1200" dirty="0"/>
          </a:p>
        </p:txBody>
      </p:sp>
      <p:sp>
        <p:nvSpPr>
          <p:cNvPr id="25" name="TextBox 24">
            <a:extLst>
              <a:ext uri="{FF2B5EF4-FFF2-40B4-BE49-F238E27FC236}">
                <a16:creationId xmlns:a16="http://schemas.microsoft.com/office/drawing/2014/main" id="{02262B52-3F7D-458D-9618-704D805ADF10}"/>
              </a:ext>
            </a:extLst>
          </p:cNvPr>
          <p:cNvSpPr txBox="1"/>
          <p:nvPr/>
        </p:nvSpPr>
        <p:spPr>
          <a:xfrm>
            <a:off x="4448429" y="270014"/>
            <a:ext cx="1878206" cy="369332"/>
          </a:xfrm>
          <a:prstGeom prst="rect">
            <a:avLst/>
          </a:prstGeom>
          <a:noFill/>
        </p:spPr>
        <p:txBody>
          <a:bodyPr wrap="none" rtlCol="0">
            <a:spAutoFit/>
          </a:bodyPr>
          <a:lstStyle/>
          <a:p>
            <a:r>
              <a:rPr lang="en-US" b="1" dirty="0"/>
              <a:t>Command Library</a:t>
            </a:r>
          </a:p>
        </p:txBody>
      </p:sp>
      <p:cxnSp>
        <p:nvCxnSpPr>
          <p:cNvPr id="26" name="Straight Connector 25">
            <a:extLst>
              <a:ext uri="{FF2B5EF4-FFF2-40B4-BE49-F238E27FC236}">
                <a16:creationId xmlns:a16="http://schemas.microsoft.com/office/drawing/2014/main" id="{7A12A7E2-9F07-4CF2-A0F9-118DBAE54A0E}"/>
              </a:ext>
            </a:extLst>
          </p:cNvPr>
          <p:cNvCxnSpPr>
            <a:cxnSpLocks/>
          </p:cNvCxnSpPr>
          <p:nvPr/>
        </p:nvCxnSpPr>
        <p:spPr>
          <a:xfrm>
            <a:off x="3629669" y="749800"/>
            <a:ext cx="39681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A202CBB-EA88-4B87-A584-E6A85B836D24}"/>
              </a:ext>
            </a:extLst>
          </p:cNvPr>
          <p:cNvSpPr txBox="1"/>
          <p:nvPr/>
        </p:nvSpPr>
        <p:spPr>
          <a:xfrm>
            <a:off x="3349151" y="870959"/>
            <a:ext cx="4248704" cy="6063198"/>
          </a:xfrm>
          <a:prstGeom prst="rect">
            <a:avLst/>
          </a:prstGeom>
          <a:noFill/>
        </p:spPr>
        <p:txBody>
          <a:bodyPr wrap="square" rtlCol="0">
            <a:spAutoFit/>
          </a:bodyPr>
          <a:lstStyle/>
          <a:p>
            <a:r>
              <a:rPr lang="en-US" sz="1600" b="1" dirty="0"/>
              <a:t>Dispensing and Moving:</a:t>
            </a:r>
          </a:p>
          <a:p>
            <a:endParaRPr lang="en-US" sz="1200" dirty="0"/>
          </a:p>
          <a:p>
            <a:r>
              <a:rPr lang="en-US" sz="1200" dirty="0"/>
              <a:t>A dispense or move command should be a single line indicating four things:</a:t>
            </a:r>
          </a:p>
          <a:p>
            <a:endParaRPr lang="en-US" sz="1200" dirty="0"/>
          </a:p>
          <a:p>
            <a:r>
              <a:rPr lang="en-US" sz="1200" b="1" dirty="0"/>
              <a:t>Desired Pump</a:t>
            </a:r>
            <a:r>
              <a:rPr lang="en-US" sz="1200" dirty="0"/>
              <a:t>: Ex. “Pump 1”</a:t>
            </a:r>
          </a:p>
          <a:p>
            <a:r>
              <a:rPr lang="en-US" sz="1200" b="1" dirty="0"/>
              <a:t>Desired Action</a:t>
            </a:r>
            <a:r>
              <a:rPr lang="en-US" sz="1200" dirty="0"/>
              <a:t>: “dispense” or “move”</a:t>
            </a:r>
          </a:p>
          <a:p>
            <a:r>
              <a:rPr lang="en-US" sz="1200" b="1" dirty="0"/>
              <a:t>Target Location</a:t>
            </a:r>
            <a:r>
              <a:rPr lang="en-US" sz="1200" dirty="0"/>
              <a:t>: Ex. “Well A6” or “purge”</a:t>
            </a:r>
          </a:p>
          <a:p>
            <a:r>
              <a:rPr lang="en-US" sz="1200" b="1" dirty="0"/>
              <a:t>Target Volume (if dispensing)</a:t>
            </a:r>
            <a:r>
              <a:rPr lang="en-US" sz="1200" dirty="0"/>
              <a:t>: Ex. “200 Microliters”</a:t>
            </a:r>
          </a:p>
          <a:p>
            <a:endParaRPr lang="en-US" sz="1200" dirty="0"/>
          </a:p>
          <a:p>
            <a:pPr marL="171450" indent="-171450">
              <a:buFont typeface="Arial" panose="020B0604020202020204" pitchFamily="34" charset="0"/>
              <a:buChar char="•"/>
            </a:pPr>
            <a:r>
              <a:rPr lang="en-US" sz="1200" dirty="0"/>
              <a:t>Ex: Pump 1 dispense 200 microliters into well A3</a:t>
            </a:r>
          </a:p>
          <a:p>
            <a:endParaRPr lang="en-US" sz="1200" dirty="0"/>
          </a:p>
          <a:p>
            <a:r>
              <a:rPr lang="en-US" sz="1200" dirty="0"/>
              <a:t>The order does not matter, so long as you indicate these four things. The following commands all mean the same thing.</a:t>
            </a:r>
          </a:p>
          <a:p>
            <a:endParaRPr lang="en-US" sz="1200" dirty="0"/>
          </a:p>
          <a:p>
            <a:pPr marL="171450" indent="-171450">
              <a:buFont typeface="Arial" panose="020B0604020202020204" pitchFamily="34" charset="0"/>
              <a:buChar char="•"/>
            </a:pPr>
            <a:r>
              <a:rPr lang="en-US" sz="1200" dirty="0"/>
              <a:t>Ex. Dispense 200 microliters from Pump 1 into A3</a:t>
            </a:r>
          </a:p>
          <a:p>
            <a:pPr marL="171450" indent="-171450">
              <a:buFont typeface="Arial" panose="020B0604020202020204" pitchFamily="34" charset="0"/>
              <a:buChar char="•"/>
            </a:pPr>
            <a:r>
              <a:rPr lang="en-US" sz="1200" dirty="0"/>
              <a:t>Ex. Dispense 200 Pump 1 well A3</a:t>
            </a:r>
          </a:p>
          <a:p>
            <a:pPr marL="171450" indent="-171450">
              <a:buFont typeface="Arial" panose="020B0604020202020204" pitchFamily="34" charset="0"/>
              <a:buChar char="•"/>
            </a:pPr>
            <a:r>
              <a:rPr lang="en-US" sz="1200" dirty="0"/>
              <a:t>Ex. Pump 1 Dispense 200 well A3</a:t>
            </a:r>
          </a:p>
          <a:p>
            <a:endParaRPr lang="en-US" sz="1200" dirty="0"/>
          </a:p>
          <a:p>
            <a:r>
              <a:rPr lang="en-US" sz="1200" dirty="0"/>
              <a:t>If moving to a well, no volume needs to be indicated.</a:t>
            </a:r>
          </a:p>
          <a:p>
            <a:endParaRPr lang="en-US" sz="1200" dirty="0"/>
          </a:p>
          <a:p>
            <a:pPr marL="171450" indent="-171450">
              <a:buFont typeface="Arial" panose="020B0604020202020204" pitchFamily="34" charset="0"/>
              <a:buChar char="•"/>
            </a:pPr>
            <a:r>
              <a:rPr lang="en-US" sz="1200" dirty="0"/>
              <a:t>Ex. Pump 1 move well A3</a:t>
            </a:r>
          </a:p>
          <a:p>
            <a:endParaRPr lang="en-US" sz="1200" b="1" dirty="0"/>
          </a:p>
          <a:p>
            <a:r>
              <a:rPr lang="en-US" sz="1200" b="1" dirty="0"/>
              <a:t>Things to note: </a:t>
            </a:r>
            <a:endParaRPr lang="en-US" sz="1200" dirty="0"/>
          </a:p>
          <a:p>
            <a:pPr marL="171450" indent="-171450">
              <a:buFont typeface="Arial" panose="020B0604020202020204" pitchFamily="34" charset="0"/>
              <a:buChar char="•"/>
            </a:pPr>
            <a:r>
              <a:rPr lang="en-US" sz="1200" dirty="0"/>
              <a:t>Make sure to type “well” if targeting a well. Ex. “well a6” not just “a6”.</a:t>
            </a:r>
          </a:p>
          <a:p>
            <a:pPr marL="171450" indent="-171450">
              <a:buFont typeface="Arial" panose="020B0604020202020204" pitchFamily="34" charset="0"/>
              <a:buChar char="•"/>
            </a:pPr>
            <a:r>
              <a:rPr lang="en-US" sz="1200" dirty="0"/>
              <a:t>Case does not matter.</a:t>
            </a:r>
          </a:p>
          <a:p>
            <a:pPr marL="171450" indent="-171450">
              <a:buFont typeface="Arial" panose="020B0604020202020204" pitchFamily="34" charset="0"/>
              <a:buChar char="•"/>
            </a:pPr>
            <a:r>
              <a:rPr lang="en-US" sz="1200" dirty="0"/>
              <a:t>Prepositions do not matter.</a:t>
            </a:r>
          </a:p>
          <a:p>
            <a:pPr marL="171450" indent="-171450">
              <a:buFont typeface="Arial" panose="020B0604020202020204" pitchFamily="34" charset="0"/>
              <a:buChar char="•"/>
            </a:pPr>
            <a:r>
              <a:rPr lang="en-US" sz="1200" dirty="0"/>
              <a:t>Order does not matter.</a:t>
            </a:r>
          </a:p>
          <a:p>
            <a:pPr marL="171450" indent="-171450">
              <a:buFont typeface="Arial" panose="020B0604020202020204" pitchFamily="34" charset="0"/>
              <a:buChar char="•"/>
            </a:pPr>
            <a:r>
              <a:rPr lang="en-US" sz="1200" dirty="0"/>
              <a:t>Volume is given in microliters.</a:t>
            </a:r>
          </a:p>
          <a:p>
            <a:pPr marL="171450" indent="-171450">
              <a:buFont typeface="Arial" panose="020B0604020202020204" pitchFamily="34" charset="0"/>
              <a:buChar char="•"/>
            </a:pPr>
            <a:endParaRPr lang="en-US" sz="1200" dirty="0"/>
          </a:p>
        </p:txBody>
      </p:sp>
      <p:cxnSp>
        <p:nvCxnSpPr>
          <p:cNvPr id="30" name="Straight Connector 29">
            <a:extLst>
              <a:ext uri="{FF2B5EF4-FFF2-40B4-BE49-F238E27FC236}">
                <a16:creationId xmlns:a16="http://schemas.microsoft.com/office/drawing/2014/main" id="{476E6ABC-F187-4320-AC36-9B70C7CB4ADE}"/>
              </a:ext>
            </a:extLst>
          </p:cNvPr>
          <p:cNvCxnSpPr>
            <a:cxnSpLocks/>
          </p:cNvCxnSpPr>
          <p:nvPr/>
        </p:nvCxnSpPr>
        <p:spPr>
          <a:xfrm>
            <a:off x="807410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081760-F1B7-493F-8A6E-6A51ECFC2394}"/>
              </a:ext>
            </a:extLst>
          </p:cNvPr>
          <p:cNvSpPr txBox="1"/>
          <p:nvPr/>
        </p:nvSpPr>
        <p:spPr>
          <a:xfrm>
            <a:off x="8280963" y="870959"/>
            <a:ext cx="3704180" cy="5940088"/>
          </a:xfrm>
          <a:prstGeom prst="rect">
            <a:avLst/>
          </a:prstGeom>
          <a:noFill/>
        </p:spPr>
        <p:txBody>
          <a:bodyPr wrap="square" rtlCol="0">
            <a:spAutoFit/>
          </a:bodyPr>
          <a:lstStyle/>
          <a:p>
            <a:r>
              <a:rPr lang="en-US" sz="1600" b="1" dirty="0"/>
              <a:t>Command List</a:t>
            </a:r>
          </a:p>
          <a:p>
            <a:endParaRPr lang="en-US" sz="1600" b="1" dirty="0"/>
          </a:p>
          <a:p>
            <a:r>
              <a:rPr lang="en-US" sz="1200" b="1" dirty="0"/>
              <a:t>Initialize: </a:t>
            </a:r>
            <a:r>
              <a:rPr lang="en-US" sz="1200" dirty="0"/>
              <a:t>Homes the armature against the limit switches. Use if the </a:t>
            </a:r>
            <a:r>
              <a:rPr lang="en-US" sz="1200" dirty="0" err="1"/>
              <a:t>SideKick</a:t>
            </a:r>
            <a:r>
              <a:rPr lang="en-US" sz="1200" dirty="0"/>
              <a:t> has bumped against something and skipped steps.</a:t>
            </a:r>
          </a:p>
          <a:p>
            <a:endParaRPr lang="en-US" sz="1200" b="1" dirty="0"/>
          </a:p>
          <a:p>
            <a:r>
              <a:rPr lang="en-US" sz="1200" b="1" dirty="0"/>
              <a:t>Hardware check: </a:t>
            </a:r>
            <a:r>
              <a:rPr lang="en-US" sz="1200" dirty="0"/>
              <a:t>Runs through all the hardware to validate that everything has been wired correctly. Use after wiring the </a:t>
            </a:r>
            <a:r>
              <a:rPr lang="en-US" sz="1200" dirty="0" err="1"/>
              <a:t>SideKick</a:t>
            </a:r>
            <a:r>
              <a:rPr lang="en-US" sz="1200" dirty="0"/>
              <a:t>, or for troubleshooting.</a:t>
            </a:r>
          </a:p>
          <a:p>
            <a:endParaRPr lang="en-US" sz="1200" dirty="0"/>
          </a:p>
          <a:p>
            <a:r>
              <a:rPr lang="en-US" sz="1200" b="1" dirty="0"/>
              <a:t>Free move: </a:t>
            </a:r>
            <a:r>
              <a:rPr lang="en-US" sz="1200" dirty="0"/>
              <a:t>Allows the user to freely move the armature.</a:t>
            </a:r>
          </a:p>
          <a:p>
            <a:endParaRPr lang="en-US" sz="1200" dirty="0"/>
          </a:p>
          <a:p>
            <a:r>
              <a:rPr lang="en-US" sz="1200" b="1" dirty="0"/>
              <a:t>Sleep: </a:t>
            </a:r>
            <a:r>
              <a:rPr lang="en-US" sz="1200" dirty="0"/>
              <a:t>De-energizes the motors, allowing the armature to move freely.</a:t>
            </a:r>
          </a:p>
          <a:p>
            <a:endParaRPr lang="en-US" sz="1200" dirty="0"/>
          </a:p>
          <a:p>
            <a:r>
              <a:rPr lang="en-US" sz="1200" b="1" dirty="0"/>
              <a:t>Wake: </a:t>
            </a:r>
            <a:r>
              <a:rPr lang="en-US" sz="1200" dirty="0"/>
              <a:t>Re-energizes the motors so that the armature can move again. Use after the “sleep” command.</a:t>
            </a:r>
          </a:p>
          <a:p>
            <a:endParaRPr lang="en-US" sz="1200" dirty="0"/>
          </a:p>
          <a:p>
            <a:r>
              <a:rPr lang="en-US" sz="1200" b="1" dirty="0"/>
              <a:t>Return home: </a:t>
            </a:r>
            <a:r>
              <a:rPr lang="en-US" sz="1200" dirty="0"/>
              <a:t>Returns the armature to the home location.</a:t>
            </a:r>
          </a:p>
          <a:p>
            <a:endParaRPr lang="en-US" sz="1200" b="1" dirty="0"/>
          </a:p>
          <a:p>
            <a:r>
              <a:rPr lang="en-US" sz="1200" b="1" dirty="0"/>
              <a:t>Manual purge: </a:t>
            </a:r>
            <a:r>
              <a:rPr lang="en-US" sz="1200" dirty="0"/>
              <a:t>Used to purge the liquid lines. Use after swapping reagents, or for cleaning the lines.</a:t>
            </a:r>
          </a:p>
          <a:p>
            <a:endParaRPr lang="en-US" sz="1200" dirty="0"/>
          </a:p>
          <a:p>
            <a:r>
              <a:rPr lang="en-US" sz="1200" b="1" dirty="0"/>
              <a:t>Remap: </a:t>
            </a:r>
            <a:r>
              <a:rPr lang="en-US" sz="1200" dirty="0"/>
              <a:t>Used to calibrate a new plate. Use if swapping in a plate with different well locations.</a:t>
            </a:r>
          </a:p>
          <a:p>
            <a:endParaRPr lang="en-US" sz="1200" dirty="0"/>
          </a:p>
          <a:p>
            <a:r>
              <a:rPr lang="en-US" sz="1200" b="1" dirty="0"/>
              <a:t>Set purge: </a:t>
            </a:r>
            <a:r>
              <a:rPr lang="en-US" sz="1200" dirty="0"/>
              <a:t>Sets the purge location. Use if changing the location of the purge tray/vial.</a:t>
            </a:r>
          </a:p>
          <a:p>
            <a:endParaRPr lang="en-US" sz="1200" dirty="0"/>
          </a:p>
          <a:p>
            <a:endParaRPr lang="en-US" sz="1200" dirty="0"/>
          </a:p>
        </p:txBody>
      </p:sp>
      <p:cxnSp>
        <p:nvCxnSpPr>
          <p:cNvPr id="33" name="Straight Connector 32">
            <a:extLst>
              <a:ext uri="{FF2B5EF4-FFF2-40B4-BE49-F238E27FC236}">
                <a16:creationId xmlns:a16="http://schemas.microsoft.com/office/drawing/2014/main" id="{28BB0765-286B-412F-9E03-38205FFDFC73}"/>
              </a:ext>
            </a:extLst>
          </p:cNvPr>
          <p:cNvCxnSpPr>
            <a:cxnSpLocks/>
          </p:cNvCxnSpPr>
          <p:nvPr/>
        </p:nvCxnSpPr>
        <p:spPr>
          <a:xfrm>
            <a:off x="8608069" y="762750"/>
            <a:ext cx="293623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F18CE96-8773-4C58-9C27-FB66CD7358B5}"/>
              </a:ext>
            </a:extLst>
          </p:cNvPr>
          <p:cNvSpPr txBox="1"/>
          <p:nvPr/>
        </p:nvSpPr>
        <p:spPr>
          <a:xfrm>
            <a:off x="9137081" y="266737"/>
            <a:ext cx="1878206" cy="369332"/>
          </a:xfrm>
          <a:prstGeom prst="rect">
            <a:avLst/>
          </a:prstGeom>
          <a:noFill/>
        </p:spPr>
        <p:txBody>
          <a:bodyPr wrap="none" rtlCol="0">
            <a:spAutoFit/>
          </a:bodyPr>
          <a:lstStyle/>
          <a:p>
            <a:r>
              <a:rPr lang="en-US" b="1" dirty="0"/>
              <a:t>Command Library</a:t>
            </a:r>
          </a:p>
        </p:txBody>
      </p:sp>
    </p:spTree>
    <p:extLst>
      <p:ext uri="{BB962C8B-B14F-4D97-AF65-F5344CB8AC3E}">
        <p14:creationId xmlns:p14="http://schemas.microsoft.com/office/powerpoint/2010/main" val="2095950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56B0ECC-B79F-4E4B-8B61-FEA83FFB1EE0}"/>
              </a:ext>
            </a:extLst>
          </p:cNvPr>
          <p:cNvPicPr>
            <a:picLocks noChangeAspect="1"/>
          </p:cNvPicPr>
          <p:nvPr/>
        </p:nvPicPr>
        <p:blipFill rotWithShape="1">
          <a:blip r:embed="rId3"/>
          <a:srcRect l="16614" t="53982" r="40491" b="12222"/>
          <a:stretch/>
        </p:blipFill>
        <p:spPr>
          <a:xfrm rot="5400000">
            <a:off x="2977289" y="1148841"/>
            <a:ext cx="1748288" cy="1032565"/>
          </a:xfrm>
          <a:prstGeom prst="rect">
            <a:avLst/>
          </a:prstGeom>
        </p:spPr>
      </p:pic>
      <p:pic>
        <p:nvPicPr>
          <p:cNvPr id="6" name="Picture 5" descr="Diagram&#10;&#10;Description automatically generated">
            <a:extLst>
              <a:ext uri="{FF2B5EF4-FFF2-40B4-BE49-F238E27FC236}">
                <a16:creationId xmlns:a16="http://schemas.microsoft.com/office/drawing/2014/main" id="{75EB3617-65EA-49F3-AD85-191E5E0E146D}"/>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4282243"/>
            <a:ext cx="793655" cy="831053"/>
          </a:xfrm>
          <a:prstGeom prst="rect">
            <a:avLst/>
          </a:prstGeom>
        </p:spPr>
      </p:pic>
      <p:pic>
        <p:nvPicPr>
          <p:cNvPr id="73" name="Picture 72" descr="Diagram&#10;&#10;Description automatically generated">
            <a:extLst>
              <a:ext uri="{FF2B5EF4-FFF2-40B4-BE49-F238E27FC236}">
                <a16:creationId xmlns:a16="http://schemas.microsoft.com/office/drawing/2014/main" id="{4C3A84FF-F406-4352-98D1-75C98B99041C}"/>
              </a:ext>
            </a:extLst>
          </p:cNvPr>
          <p:cNvPicPr>
            <a:picLocks noChangeAspect="1"/>
          </p:cNvPicPr>
          <p:nvPr/>
        </p:nvPicPr>
        <p:blipFill rotWithShape="1">
          <a:blip r:embed="rId4">
            <a:extLst>
              <a:ext uri="{28A0092B-C50C-407E-A947-70E740481C1C}">
                <a14:useLocalDpi xmlns:a14="http://schemas.microsoft.com/office/drawing/2010/main" val="0"/>
              </a:ext>
            </a:extLst>
          </a:blip>
          <a:srcRect l="26054" t="6666" r="60689" b="74816"/>
          <a:stretch/>
        </p:blipFill>
        <p:spPr>
          <a:xfrm>
            <a:off x="3581592" y="5633657"/>
            <a:ext cx="793655" cy="831053"/>
          </a:xfrm>
          <a:prstGeom prst="rect">
            <a:avLst/>
          </a:prstGeom>
        </p:spPr>
      </p:pic>
      <p:pic>
        <p:nvPicPr>
          <p:cNvPr id="10" name="Picture 9">
            <a:extLst>
              <a:ext uri="{FF2B5EF4-FFF2-40B4-BE49-F238E27FC236}">
                <a16:creationId xmlns:a16="http://schemas.microsoft.com/office/drawing/2014/main" id="{E503B57C-6531-4485-A93F-C2F4211DC987}"/>
              </a:ext>
            </a:extLst>
          </p:cNvPr>
          <p:cNvPicPr>
            <a:picLocks noChangeAspect="1"/>
          </p:cNvPicPr>
          <p:nvPr/>
        </p:nvPicPr>
        <p:blipFill rotWithShape="1">
          <a:blip r:embed="rId3"/>
          <a:srcRect l="62911" t="46018" r="22860" b="9075"/>
          <a:stretch/>
        </p:blipFill>
        <p:spPr>
          <a:xfrm>
            <a:off x="10978878" y="790978"/>
            <a:ext cx="847070" cy="2004044"/>
          </a:xfrm>
          <a:prstGeom prst="rect">
            <a:avLst/>
          </a:prstGeom>
        </p:spPr>
      </p:pic>
      <p:sp>
        <p:nvSpPr>
          <p:cNvPr id="77" name="TextBox 76">
            <a:extLst>
              <a:ext uri="{FF2B5EF4-FFF2-40B4-BE49-F238E27FC236}">
                <a16:creationId xmlns:a16="http://schemas.microsoft.com/office/drawing/2014/main" id="{6A52A92C-56F9-4CB1-8648-D0632CA4E396}"/>
              </a:ext>
            </a:extLst>
          </p:cNvPr>
          <p:cNvSpPr txBox="1"/>
          <p:nvPr/>
        </p:nvSpPr>
        <p:spPr>
          <a:xfrm>
            <a:off x="103782" y="4301873"/>
            <a:ext cx="2654595" cy="1569660"/>
          </a:xfrm>
          <a:prstGeom prst="rect">
            <a:avLst/>
          </a:prstGeom>
          <a:noFill/>
        </p:spPr>
        <p:txBody>
          <a:bodyPr wrap="square" rtlCol="0">
            <a:spAutoFit/>
          </a:bodyPr>
          <a:lstStyle/>
          <a:p>
            <a:r>
              <a:rPr lang="en-US" sz="1200" dirty="0"/>
              <a:t>Cut one of the ends from the Dupont connectors, then strip the ends to expose the bare wire. Use these stripped wires for steps 2-5. </a:t>
            </a:r>
            <a:r>
              <a:rPr lang="en-US" sz="1200" b="1" dirty="0"/>
              <a:t>Be sure to match the wire colors in the diagram. </a:t>
            </a:r>
            <a:r>
              <a:rPr lang="en-US" sz="1200" dirty="0"/>
              <a:t>This will allow you to easily follow the instructions for connecting the cables into the PCB. </a:t>
            </a:r>
          </a:p>
        </p:txBody>
      </p:sp>
      <p:cxnSp>
        <p:nvCxnSpPr>
          <p:cNvPr id="78" name="Straight Connector 77">
            <a:extLst>
              <a:ext uri="{FF2B5EF4-FFF2-40B4-BE49-F238E27FC236}">
                <a16:creationId xmlns:a16="http://schemas.microsoft.com/office/drawing/2014/main" id="{766743A1-4183-41EE-AA94-47C248AF9650}"/>
              </a:ext>
            </a:extLst>
          </p:cNvPr>
          <p:cNvCxnSpPr>
            <a:cxnSpLocks/>
          </p:cNvCxnSpPr>
          <p:nvPr/>
        </p:nvCxnSpPr>
        <p:spPr>
          <a:xfrm>
            <a:off x="3163317"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C307F2A6-6ACC-491F-AFBB-F3F2BF8FB374}"/>
              </a:ext>
            </a:extLst>
          </p:cNvPr>
          <p:cNvPicPr>
            <a:picLocks noChangeAspect="1"/>
          </p:cNvPicPr>
          <p:nvPr/>
        </p:nvPicPr>
        <p:blipFill rotWithShape="1">
          <a:blip r:embed="rId3"/>
          <a:srcRect l="16614" t="53982" r="40491" b="12222"/>
          <a:stretch/>
        </p:blipFill>
        <p:spPr>
          <a:xfrm rot="5400000">
            <a:off x="4304448" y="1148840"/>
            <a:ext cx="1748288" cy="1032565"/>
          </a:xfrm>
          <a:prstGeom prst="rect">
            <a:avLst/>
          </a:prstGeom>
        </p:spPr>
      </p:pic>
      <p:cxnSp>
        <p:nvCxnSpPr>
          <p:cNvPr id="80" name="Straight Connector 79">
            <a:extLst>
              <a:ext uri="{FF2B5EF4-FFF2-40B4-BE49-F238E27FC236}">
                <a16:creationId xmlns:a16="http://schemas.microsoft.com/office/drawing/2014/main" id="{95B30104-7F0D-4370-941A-82ADAF6A54EB}"/>
              </a:ext>
            </a:extLst>
          </p:cNvPr>
          <p:cNvCxnSpPr>
            <a:cxnSpLocks/>
          </p:cNvCxnSpPr>
          <p:nvPr/>
        </p:nvCxnSpPr>
        <p:spPr>
          <a:xfrm>
            <a:off x="533964" y="1317750"/>
            <a:ext cx="217916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EE5D555-18E6-4E21-8746-7B695122F741}"/>
              </a:ext>
            </a:extLst>
          </p:cNvPr>
          <p:cNvGrpSpPr/>
          <p:nvPr/>
        </p:nvGrpSpPr>
        <p:grpSpPr>
          <a:xfrm>
            <a:off x="3741342" y="2559439"/>
            <a:ext cx="0" cy="1132233"/>
            <a:chOff x="1864829" y="3396615"/>
            <a:chExt cx="0" cy="1132233"/>
          </a:xfrm>
        </p:grpSpPr>
        <p:grpSp>
          <p:nvGrpSpPr>
            <p:cNvPr id="20" name="Group 19">
              <a:extLst>
                <a:ext uri="{FF2B5EF4-FFF2-40B4-BE49-F238E27FC236}">
                  <a16:creationId xmlns:a16="http://schemas.microsoft.com/office/drawing/2014/main" id="{59CDCC8F-B177-48B9-B3E0-395E95E0AC2B}"/>
                </a:ext>
              </a:extLst>
            </p:cNvPr>
            <p:cNvGrpSpPr/>
            <p:nvPr/>
          </p:nvGrpSpPr>
          <p:grpSpPr>
            <a:xfrm>
              <a:off x="1864829" y="3495923"/>
              <a:ext cx="0" cy="1032925"/>
              <a:chOff x="1855304" y="3313043"/>
              <a:chExt cx="0" cy="1032925"/>
            </a:xfrm>
          </p:grpSpPr>
          <p:cxnSp>
            <p:nvCxnSpPr>
              <p:cNvPr id="15" name="Straight Connector 14">
                <a:extLst>
                  <a:ext uri="{FF2B5EF4-FFF2-40B4-BE49-F238E27FC236}">
                    <a16:creationId xmlns:a16="http://schemas.microsoft.com/office/drawing/2014/main" id="{1C1D70B5-C96C-483F-A7E5-429968A09B3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7B2CE5-A9CA-43FE-B68A-43BC581918F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6" name="Straight Connector 105">
              <a:extLst>
                <a:ext uri="{FF2B5EF4-FFF2-40B4-BE49-F238E27FC236}">
                  <a16:creationId xmlns:a16="http://schemas.microsoft.com/office/drawing/2014/main" id="{7450A95D-52BF-4EFE-A9C3-54DC664FA65C}"/>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06F5944-4FEB-4112-ABDB-54506309A234}"/>
              </a:ext>
            </a:extLst>
          </p:cNvPr>
          <p:cNvGrpSpPr/>
          <p:nvPr/>
        </p:nvGrpSpPr>
        <p:grpSpPr>
          <a:xfrm>
            <a:off x="3812836" y="2559439"/>
            <a:ext cx="0" cy="1132233"/>
            <a:chOff x="1864829" y="3396615"/>
            <a:chExt cx="0" cy="1132233"/>
          </a:xfrm>
        </p:grpSpPr>
        <p:grpSp>
          <p:nvGrpSpPr>
            <p:cNvPr id="109" name="Group 108">
              <a:extLst>
                <a:ext uri="{FF2B5EF4-FFF2-40B4-BE49-F238E27FC236}">
                  <a16:creationId xmlns:a16="http://schemas.microsoft.com/office/drawing/2014/main" id="{F845DAF4-54EF-4F60-BD9D-A7B430C1D473}"/>
                </a:ext>
              </a:extLst>
            </p:cNvPr>
            <p:cNvGrpSpPr/>
            <p:nvPr/>
          </p:nvGrpSpPr>
          <p:grpSpPr>
            <a:xfrm>
              <a:off x="1864829" y="3495923"/>
              <a:ext cx="0" cy="1032925"/>
              <a:chOff x="1855304" y="3313043"/>
              <a:chExt cx="0" cy="1032925"/>
            </a:xfrm>
          </p:grpSpPr>
          <p:cxnSp>
            <p:nvCxnSpPr>
              <p:cNvPr id="112" name="Straight Connector 111">
                <a:extLst>
                  <a:ext uri="{FF2B5EF4-FFF2-40B4-BE49-F238E27FC236}">
                    <a16:creationId xmlns:a16="http://schemas.microsoft.com/office/drawing/2014/main" id="{34023503-C81F-4AB4-A7F2-9BCDC00CD89B}"/>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EAE115F-1272-43C5-9737-F7A707D78D1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Straight Connector 109">
              <a:extLst>
                <a:ext uri="{FF2B5EF4-FFF2-40B4-BE49-F238E27FC236}">
                  <a16:creationId xmlns:a16="http://schemas.microsoft.com/office/drawing/2014/main" id="{C0905962-4E41-4AF0-93C3-CD695B2C3657}"/>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B1812DCC-FF71-4FDF-8388-B6E72C41EB1B}"/>
              </a:ext>
            </a:extLst>
          </p:cNvPr>
          <p:cNvGrpSpPr/>
          <p:nvPr/>
        </p:nvGrpSpPr>
        <p:grpSpPr>
          <a:xfrm>
            <a:off x="3879511" y="2559439"/>
            <a:ext cx="0" cy="1132233"/>
            <a:chOff x="1864829" y="3396615"/>
            <a:chExt cx="0" cy="1132233"/>
          </a:xfrm>
        </p:grpSpPr>
        <p:grpSp>
          <p:nvGrpSpPr>
            <p:cNvPr id="118" name="Group 117">
              <a:extLst>
                <a:ext uri="{FF2B5EF4-FFF2-40B4-BE49-F238E27FC236}">
                  <a16:creationId xmlns:a16="http://schemas.microsoft.com/office/drawing/2014/main" id="{63F339F8-90EA-44AE-9534-85628DE179B0}"/>
                </a:ext>
              </a:extLst>
            </p:cNvPr>
            <p:cNvGrpSpPr/>
            <p:nvPr/>
          </p:nvGrpSpPr>
          <p:grpSpPr>
            <a:xfrm>
              <a:off x="1864829" y="3495923"/>
              <a:ext cx="0" cy="1032925"/>
              <a:chOff x="1855304" y="3313043"/>
              <a:chExt cx="0" cy="1032925"/>
            </a:xfrm>
          </p:grpSpPr>
          <p:cxnSp>
            <p:nvCxnSpPr>
              <p:cNvPr id="122" name="Straight Connector 121">
                <a:extLst>
                  <a:ext uri="{FF2B5EF4-FFF2-40B4-BE49-F238E27FC236}">
                    <a16:creationId xmlns:a16="http://schemas.microsoft.com/office/drawing/2014/main" id="{C6F76D9A-FB7F-4DC2-B829-110699332703}"/>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A688B05-E5A0-4DD3-BD1B-3C8923E1972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0" name="Straight Connector 119">
              <a:extLst>
                <a:ext uri="{FF2B5EF4-FFF2-40B4-BE49-F238E27FC236}">
                  <a16:creationId xmlns:a16="http://schemas.microsoft.com/office/drawing/2014/main" id="{786EBB73-CB90-4016-BB9E-30AEBAC7F9C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C59C7552-BCE8-4D64-A096-9543133D66FB}"/>
              </a:ext>
            </a:extLst>
          </p:cNvPr>
          <p:cNvGrpSpPr/>
          <p:nvPr/>
        </p:nvGrpSpPr>
        <p:grpSpPr>
          <a:xfrm>
            <a:off x="3951174" y="2559439"/>
            <a:ext cx="0" cy="1132233"/>
            <a:chOff x="1864829" y="3396615"/>
            <a:chExt cx="0" cy="1132233"/>
          </a:xfrm>
        </p:grpSpPr>
        <p:grpSp>
          <p:nvGrpSpPr>
            <p:cNvPr id="128" name="Group 127">
              <a:extLst>
                <a:ext uri="{FF2B5EF4-FFF2-40B4-BE49-F238E27FC236}">
                  <a16:creationId xmlns:a16="http://schemas.microsoft.com/office/drawing/2014/main" id="{810416E0-5A3C-4908-BD3C-69DF2EB001DD}"/>
                </a:ext>
              </a:extLst>
            </p:cNvPr>
            <p:cNvGrpSpPr/>
            <p:nvPr/>
          </p:nvGrpSpPr>
          <p:grpSpPr>
            <a:xfrm>
              <a:off x="1864829" y="3495923"/>
              <a:ext cx="0" cy="1032925"/>
              <a:chOff x="1855304" y="3313043"/>
              <a:chExt cx="0" cy="1032925"/>
            </a:xfrm>
          </p:grpSpPr>
          <p:cxnSp>
            <p:nvCxnSpPr>
              <p:cNvPr id="130" name="Straight Connector 129">
                <a:extLst>
                  <a:ext uri="{FF2B5EF4-FFF2-40B4-BE49-F238E27FC236}">
                    <a16:creationId xmlns:a16="http://schemas.microsoft.com/office/drawing/2014/main" id="{C75F07C3-EA24-4EE4-B486-3D7044B5B4BB}"/>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5616D49-05CF-480A-9747-BD5043E7F09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B28B3DB9-1F05-48DD-9BA0-7428D382465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B2C170D0-D2B1-486F-A2EF-66E792F00CC5}"/>
              </a:ext>
            </a:extLst>
          </p:cNvPr>
          <p:cNvGrpSpPr/>
          <p:nvPr/>
        </p:nvGrpSpPr>
        <p:grpSpPr>
          <a:xfrm>
            <a:off x="5080450" y="2485866"/>
            <a:ext cx="0" cy="1032925"/>
            <a:chOff x="1855304" y="3313043"/>
            <a:chExt cx="0" cy="1032925"/>
          </a:xfrm>
        </p:grpSpPr>
        <p:cxnSp>
          <p:nvCxnSpPr>
            <p:cNvPr id="139" name="Straight Connector 138">
              <a:extLst>
                <a:ext uri="{FF2B5EF4-FFF2-40B4-BE49-F238E27FC236}">
                  <a16:creationId xmlns:a16="http://schemas.microsoft.com/office/drawing/2014/main" id="{54BA30F4-DB7D-4514-B000-B11F90581DD4}"/>
                </a:ext>
              </a:extLst>
            </p:cNvPr>
            <p:cNvCxnSpPr/>
            <p:nvPr/>
          </p:nvCxnSpPr>
          <p:spPr>
            <a:xfrm>
              <a:off x="1855304" y="3313043"/>
              <a:ext cx="0" cy="8481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4BF9A35-48FB-4877-B76E-49AFCC049678}"/>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5D86E6FD-D6C3-4258-A737-B158D88555EB}"/>
              </a:ext>
            </a:extLst>
          </p:cNvPr>
          <p:cNvGrpSpPr/>
          <p:nvPr/>
        </p:nvGrpSpPr>
        <p:grpSpPr>
          <a:xfrm>
            <a:off x="5140321" y="2485866"/>
            <a:ext cx="0" cy="1032925"/>
            <a:chOff x="1855304" y="3313043"/>
            <a:chExt cx="0" cy="1032925"/>
          </a:xfrm>
        </p:grpSpPr>
        <p:cxnSp>
          <p:nvCxnSpPr>
            <p:cNvPr id="144" name="Straight Connector 143">
              <a:extLst>
                <a:ext uri="{FF2B5EF4-FFF2-40B4-BE49-F238E27FC236}">
                  <a16:creationId xmlns:a16="http://schemas.microsoft.com/office/drawing/2014/main" id="{512DA980-3555-4424-9967-A07E91CAAB9A}"/>
                </a:ext>
              </a:extLst>
            </p:cNvPr>
            <p:cNvCxnSpPr/>
            <p:nvPr/>
          </p:nvCxnSpPr>
          <p:spPr>
            <a:xfrm>
              <a:off x="1855304" y="3313043"/>
              <a:ext cx="0" cy="8481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41088C6-9F7D-465F-962A-91EDE60B850F}"/>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91A64C31-2D66-465A-94F5-33829FA07416}"/>
              </a:ext>
            </a:extLst>
          </p:cNvPr>
          <p:cNvGrpSpPr/>
          <p:nvPr/>
        </p:nvGrpSpPr>
        <p:grpSpPr>
          <a:xfrm>
            <a:off x="5203121" y="2485866"/>
            <a:ext cx="0" cy="1032925"/>
            <a:chOff x="1855304" y="3313043"/>
            <a:chExt cx="0" cy="1032925"/>
          </a:xfrm>
        </p:grpSpPr>
        <p:cxnSp>
          <p:nvCxnSpPr>
            <p:cNvPr id="149" name="Straight Connector 148">
              <a:extLst>
                <a:ext uri="{FF2B5EF4-FFF2-40B4-BE49-F238E27FC236}">
                  <a16:creationId xmlns:a16="http://schemas.microsoft.com/office/drawing/2014/main" id="{D07E0B65-5EC6-4074-A0CE-D42E5E1A04FC}"/>
                </a:ext>
              </a:extLst>
            </p:cNvPr>
            <p:cNvCxnSpPr/>
            <p:nvPr/>
          </p:nvCxnSpPr>
          <p:spPr>
            <a:xfrm>
              <a:off x="1855304" y="3313043"/>
              <a:ext cx="0" cy="8481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75E4716-9BE4-473F-B681-82C7258B9872}"/>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B945DE5E-94C0-4C26-BC77-817F643DACAA}"/>
              </a:ext>
            </a:extLst>
          </p:cNvPr>
          <p:cNvGrpSpPr/>
          <p:nvPr/>
        </p:nvGrpSpPr>
        <p:grpSpPr>
          <a:xfrm>
            <a:off x="5263160" y="2485866"/>
            <a:ext cx="0" cy="1032925"/>
            <a:chOff x="1855304" y="3313043"/>
            <a:chExt cx="0" cy="1032925"/>
          </a:xfrm>
        </p:grpSpPr>
        <p:cxnSp>
          <p:nvCxnSpPr>
            <p:cNvPr id="154" name="Straight Connector 153">
              <a:extLst>
                <a:ext uri="{FF2B5EF4-FFF2-40B4-BE49-F238E27FC236}">
                  <a16:creationId xmlns:a16="http://schemas.microsoft.com/office/drawing/2014/main" id="{9369737F-AD34-4258-A850-8AD31B4D2708}"/>
                </a:ext>
              </a:extLst>
            </p:cNvPr>
            <p:cNvCxnSpPr/>
            <p:nvPr/>
          </p:nvCxnSpPr>
          <p:spPr>
            <a:xfrm>
              <a:off x="1855304" y="3313043"/>
              <a:ext cx="0" cy="8481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6241C21-C11F-41D8-8EC1-47588C22A55C}"/>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C8386E93-5B95-415E-8B20-4996C571CFAB}"/>
              </a:ext>
            </a:extLst>
          </p:cNvPr>
          <p:cNvGrpSpPr/>
          <p:nvPr/>
        </p:nvGrpSpPr>
        <p:grpSpPr>
          <a:xfrm rot="16200000">
            <a:off x="4984316" y="4100126"/>
            <a:ext cx="0" cy="1132233"/>
            <a:chOff x="1864829" y="3396615"/>
            <a:chExt cx="0" cy="1132233"/>
          </a:xfrm>
        </p:grpSpPr>
        <p:grpSp>
          <p:nvGrpSpPr>
            <p:cNvPr id="157" name="Group 156">
              <a:extLst>
                <a:ext uri="{FF2B5EF4-FFF2-40B4-BE49-F238E27FC236}">
                  <a16:creationId xmlns:a16="http://schemas.microsoft.com/office/drawing/2014/main" id="{7AA2F5EF-2A2D-42D5-B425-1D5308AB90FE}"/>
                </a:ext>
              </a:extLst>
            </p:cNvPr>
            <p:cNvGrpSpPr/>
            <p:nvPr/>
          </p:nvGrpSpPr>
          <p:grpSpPr>
            <a:xfrm>
              <a:off x="1864829" y="3495923"/>
              <a:ext cx="0" cy="1032925"/>
              <a:chOff x="1855304" y="3313043"/>
              <a:chExt cx="0" cy="1032925"/>
            </a:xfrm>
          </p:grpSpPr>
          <p:cxnSp>
            <p:nvCxnSpPr>
              <p:cNvPr id="159" name="Straight Connector 158">
                <a:extLst>
                  <a:ext uri="{FF2B5EF4-FFF2-40B4-BE49-F238E27FC236}">
                    <a16:creationId xmlns:a16="http://schemas.microsoft.com/office/drawing/2014/main" id="{AF803F18-2F66-4D1A-9D11-2657B30506FD}"/>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B721BC6-0565-4F60-B941-4DE9171B56D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8" name="Straight Connector 157">
              <a:extLst>
                <a:ext uri="{FF2B5EF4-FFF2-40B4-BE49-F238E27FC236}">
                  <a16:creationId xmlns:a16="http://schemas.microsoft.com/office/drawing/2014/main" id="{2DD365CA-EE7D-4BFA-85D9-F57C72C7F472}"/>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4C18090D-C0D7-4F4D-918B-55C9A5211A9D}"/>
              </a:ext>
            </a:extLst>
          </p:cNvPr>
          <p:cNvGrpSpPr/>
          <p:nvPr/>
        </p:nvGrpSpPr>
        <p:grpSpPr>
          <a:xfrm rot="16200000">
            <a:off x="4984315" y="3827537"/>
            <a:ext cx="0" cy="1132233"/>
            <a:chOff x="1864829" y="3396615"/>
            <a:chExt cx="0" cy="1132233"/>
          </a:xfrm>
        </p:grpSpPr>
        <p:grpSp>
          <p:nvGrpSpPr>
            <p:cNvPr id="162" name="Group 161">
              <a:extLst>
                <a:ext uri="{FF2B5EF4-FFF2-40B4-BE49-F238E27FC236}">
                  <a16:creationId xmlns:a16="http://schemas.microsoft.com/office/drawing/2014/main" id="{465AF83C-3E5A-4AC4-9EB2-3ED33F9D54CC}"/>
                </a:ext>
              </a:extLst>
            </p:cNvPr>
            <p:cNvGrpSpPr/>
            <p:nvPr/>
          </p:nvGrpSpPr>
          <p:grpSpPr>
            <a:xfrm>
              <a:off x="1864829" y="3495923"/>
              <a:ext cx="0" cy="1032925"/>
              <a:chOff x="1855304" y="3313043"/>
              <a:chExt cx="0" cy="1032925"/>
            </a:xfrm>
          </p:grpSpPr>
          <p:cxnSp>
            <p:nvCxnSpPr>
              <p:cNvPr id="164" name="Straight Connector 163">
                <a:extLst>
                  <a:ext uri="{FF2B5EF4-FFF2-40B4-BE49-F238E27FC236}">
                    <a16:creationId xmlns:a16="http://schemas.microsoft.com/office/drawing/2014/main" id="{0C48AB7B-DE05-4360-BB7E-DA6F92DA73A8}"/>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7A977ED8-FB41-4A67-8D46-47E13599831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D633043-5616-4B09-B869-E4BFFC7E162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FF3C7DA9-3631-48DE-A703-C16B8D6D2552}"/>
              </a:ext>
            </a:extLst>
          </p:cNvPr>
          <p:cNvGrpSpPr/>
          <p:nvPr/>
        </p:nvGrpSpPr>
        <p:grpSpPr>
          <a:xfrm rot="16200000">
            <a:off x="4811185" y="5455226"/>
            <a:ext cx="0" cy="1132233"/>
            <a:chOff x="1864829" y="3396615"/>
            <a:chExt cx="0" cy="1132233"/>
          </a:xfrm>
        </p:grpSpPr>
        <p:grpSp>
          <p:nvGrpSpPr>
            <p:cNvPr id="167" name="Group 166">
              <a:extLst>
                <a:ext uri="{FF2B5EF4-FFF2-40B4-BE49-F238E27FC236}">
                  <a16:creationId xmlns:a16="http://schemas.microsoft.com/office/drawing/2014/main" id="{E6047EFA-B42C-4BDB-BC7D-7576EADE1ABF}"/>
                </a:ext>
              </a:extLst>
            </p:cNvPr>
            <p:cNvGrpSpPr/>
            <p:nvPr/>
          </p:nvGrpSpPr>
          <p:grpSpPr>
            <a:xfrm>
              <a:off x="1864829" y="3495923"/>
              <a:ext cx="0" cy="1032925"/>
              <a:chOff x="1855304" y="3313043"/>
              <a:chExt cx="0" cy="1032925"/>
            </a:xfrm>
          </p:grpSpPr>
          <p:cxnSp>
            <p:nvCxnSpPr>
              <p:cNvPr id="169" name="Straight Connector 168">
                <a:extLst>
                  <a:ext uri="{FF2B5EF4-FFF2-40B4-BE49-F238E27FC236}">
                    <a16:creationId xmlns:a16="http://schemas.microsoft.com/office/drawing/2014/main" id="{35C1455F-4C44-4D9F-8262-6ABB1E1E9B5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B0D9063-ED7F-4044-B43D-932EBBC8E04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8" name="Straight Connector 167">
              <a:extLst>
                <a:ext uri="{FF2B5EF4-FFF2-40B4-BE49-F238E27FC236}">
                  <a16:creationId xmlns:a16="http://schemas.microsoft.com/office/drawing/2014/main" id="{463E9E60-9E8E-421E-B9EB-E8417FC32AEB}"/>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B83518E7-4369-404B-81A3-E92720C58B3A}"/>
              </a:ext>
            </a:extLst>
          </p:cNvPr>
          <p:cNvGrpSpPr/>
          <p:nvPr/>
        </p:nvGrpSpPr>
        <p:grpSpPr>
          <a:xfrm rot="16200000">
            <a:off x="4811184" y="5182637"/>
            <a:ext cx="0" cy="1132233"/>
            <a:chOff x="1864829" y="3396615"/>
            <a:chExt cx="0" cy="1132233"/>
          </a:xfrm>
        </p:grpSpPr>
        <p:grpSp>
          <p:nvGrpSpPr>
            <p:cNvPr id="172" name="Group 171">
              <a:extLst>
                <a:ext uri="{FF2B5EF4-FFF2-40B4-BE49-F238E27FC236}">
                  <a16:creationId xmlns:a16="http://schemas.microsoft.com/office/drawing/2014/main" id="{1DEBA3E8-3584-481D-A126-E38409A5C288}"/>
                </a:ext>
              </a:extLst>
            </p:cNvPr>
            <p:cNvGrpSpPr/>
            <p:nvPr/>
          </p:nvGrpSpPr>
          <p:grpSpPr>
            <a:xfrm>
              <a:off x="1864829" y="3495923"/>
              <a:ext cx="0" cy="1032925"/>
              <a:chOff x="1855304" y="3313043"/>
              <a:chExt cx="0" cy="1032925"/>
            </a:xfrm>
          </p:grpSpPr>
          <p:cxnSp>
            <p:nvCxnSpPr>
              <p:cNvPr id="174" name="Straight Connector 173">
                <a:extLst>
                  <a:ext uri="{FF2B5EF4-FFF2-40B4-BE49-F238E27FC236}">
                    <a16:creationId xmlns:a16="http://schemas.microsoft.com/office/drawing/2014/main" id="{5F899A49-15F8-48B5-8C83-85365E9042B7}"/>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7199AA6-0B37-4AD4-BFD6-DABFD1E5D22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3" name="Straight Connector 172">
              <a:extLst>
                <a:ext uri="{FF2B5EF4-FFF2-40B4-BE49-F238E27FC236}">
                  <a16:creationId xmlns:a16="http://schemas.microsoft.com/office/drawing/2014/main" id="{7E7CA97F-84A5-4E62-A6FA-B38AD16CEBD9}"/>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FA5EACE6-2936-4A85-ABBD-727BFDDF14A4}"/>
              </a:ext>
            </a:extLst>
          </p:cNvPr>
          <p:cNvCxnSpPr>
            <a:cxnSpLocks/>
          </p:cNvCxnSpPr>
          <p:nvPr/>
        </p:nvCxnSpPr>
        <p:spPr>
          <a:xfrm>
            <a:off x="5871736"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C44C4C-5E2A-4FB2-B1A8-1E2605E0B9DC}"/>
              </a:ext>
            </a:extLst>
          </p:cNvPr>
          <p:cNvPicPr>
            <a:picLocks noChangeAspect="1"/>
          </p:cNvPicPr>
          <p:nvPr/>
        </p:nvPicPr>
        <p:blipFill rotWithShape="1">
          <a:blip r:embed="rId5"/>
          <a:srcRect l="51547" t="7500" r="25149" b="9098"/>
          <a:stretch/>
        </p:blipFill>
        <p:spPr>
          <a:xfrm rot="5400000">
            <a:off x="1202863" y="4850274"/>
            <a:ext cx="793556" cy="2814715"/>
          </a:xfrm>
          <a:prstGeom prst="rect">
            <a:avLst/>
          </a:prstGeom>
        </p:spPr>
      </p:pic>
      <p:grpSp>
        <p:nvGrpSpPr>
          <p:cNvPr id="82" name="Group 81">
            <a:extLst>
              <a:ext uri="{FF2B5EF4-FFF2-40B4-BE49-F238E27FC236}">
                <a16:creationId xmlns:a16="http://schemas.microsoft.com/office/drawing/2014/main" id="{232AD560-235D-4E63-A5F0-4652C838E2AD}"/>
              </a:ext>
            </a:extLst>
          </p:cNvPr>
          <p:cNvGrpSpPr/>
          <p:nvPr/>
        </p:nvGrpSpPr>
        <p:grpSpPr>
          <a:xfrm>
            <a:off x="11417398" y="2743995"/>
            <a:ext cx="45719" cy="1050460"/>
            <a:chOff x="1855304" y="3313043"/>
            <a:chExt cx="0" cy="1032925"/>
          </a:xfrm>
        </p:grpSpPr>
        <p:cxnSp>
          <p:nvCxnSpPr>
            <p:cNvPr id="84" name="Straight Connector 83">
              <a:extLst>
                <a:ext uri="{FF2B5EF4-FFF2-40B4-BE49-F238E27FC236}">
                  <a16:creationId xmlns:a16="http://schemas.microsoft.com/office/drawing/2014/main" id="{5590E52F-327A-470F-88DF-6052637DEA4F}"/>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7F922B-FD36-4897-8209-AD2AEFD1320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45E694E4-BD2F-4962-8C22-29CB78A2046A}"/>
              </a:ext>
            </a:extLst>
          </p:cNvPr>
          <p:cNvPicPr>
            <a:picLocks noChangeAspect="1"/>
          </p:cNvPicPr>
          <p:nvPr/>
        </p:nvPicPr>
        <p:blipFill>
          <a:blip r:embed="rId6"/>
          <a:stretch>
            <a:fillRect/>
          </a:stretch>
        </p:blipFill>
        <p:spPr>
          <a:xfrm>
            <a:off x="11391771" y="2469438"/>
            <a:ext cx="54869" cy="243861"/>
          </a:xfrm>
          <a:prstGeom prst="rect">
            <a:avLst/>
          </a:prstGeom>
        </p:spPr>
      </p:pic>
      <p:grpSp>
        <p:nvGrpSpPr>
          <p:cNvPr id="86" name="Group 85">
            <a:extLst>
              <a:ext uri="{FF2B5EF4-FFF2-40B4-BE49-F238E27FC236}">
                <a16:creationId xmlns:a16="http://schemas.microsoft.com/office/drawing/2014/main" id="{7977ABE0-B30E-4174-9552-CE4EF8630DDD}"/>
              </a:ext>
            </a:extLst>
          </p:cNvPr>
          <p:cNvGrpSpPr/>
          <p:nvPr/>
        </p:nvGrpSpPr>
        <p:grpSpPr>
          <a:xfrm>
            <a:off x="11531500" y="2743995"/>
            <a:ext cx="0" cy="1050460"/>
            <a:chOff x="1855304" y="3303368"/>
            <a:chExt cx="0" cy="1042600"/>
          </a:xfrm>
        </p:grpSpPr>
        <p:cxnSp>
          <p:nvCxnSpPr>
            <p:cNvPr id="87" name="Straight Connector 86">
              <a:extLst>
                <a:ext uri="{FF2B5EF4-FFF2-40B4-BE49-F238E27FC236}">
                  <a16:creationId xmlns:a16="http://schemas.microsoft.com/office/drawing/2014/main" id="{69A47079-8D75-4A58-851C-864D7DD863CA}"/>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E1093B-927F-4160-B165-26F34CBF0C23}"/>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CA2D87BF-C761-4770-A1B1-6F60966316A5}"/>
              </a:ext>
            </a:extLst>
          </p:cNvPr>
          <p:cNvPicPr>
            <a:picLocks noChangeAspect="1"/>
          </p:cNvPicPr>
          <p:nvPr/>
        </p:nvPicPr>
        <p:blipFill>
          <a:blip r:embed="rId6"/>
          <a:stretch>
            <a:fillRect/>
          </a:stretch>
        </p:blipFill>
        <p:spPr>
          <a:xfrm>
            <a:off x="11504066" y="2469438"/>
            <a:ext cx="54869" cy="243861"/>
          </a:xfrm>
          <a:prstGeom prst="rect">
            <a:avLst/>
          </a:prstGeom>
        </p:spPr>
      </p:pic>
      <p:pic>
        <p:nvPicPr>
          <p:cNvPr id="90" name="Picture 89">
            <a:extLst>
              <a:ext uri="{FF2B5EF4-FFF2-40B4-BE49-F238E27FC236}">
                <a16:creationId xmlns:a16="http://schemas.microsoft.com/office/drawing/2014/main" id="{80D56B1E-886B-4EDA-88A7-7F4F9F2D44BA}"/>
              </a:ext>
            </a:extLst>
          </p:cNvPr>
          <p:cNvPicPr>
            <a:picLocks noChangeAspect="1"/>
          </p:cNvPicPr>
          <p:nvPr/>
        </p:nvPicPr>
        <p:blipFill rotWithShape="1">
          <a:blip r:embed="rId3"/>
          <a:srcRect l="62911" t="46018" r="22860" b="9075"/>
          <a:stretch/>
        </p:blipFill>
        <p:spPr>
          <a:xfrm>
            <a:off x="9387298" y="790978"/>
            <a:ext cx="847070" cy="2004044"/>
          </a:xfrm>
          <a:prstGeom prst="rect">
            <a:avLst/>
          </a:prstGeom>
        </p:spPr>
      </p:pic>
      <p:grpSp>
        <p:nvGrpSpPr>
          <p:cNvPr id="91" name="Group 90">
            <a:extLst>
              <a:ext uri="{FF2B5EF4-FFF2-40B4-BE49-F238E27FC236}">
                <a16:creationId xmlns:a16="http://schemas.microsoft.com/office/drawing/2014/main" id="{39D9FDDD-939D-4537-B3CD-54584D674E6B}"/>
              </a:ext>
            </a:extLst>
          </p:cNvPr>
          <p:cNvGrpSpPr/>
          <p:nvPr/>
        </p:nvGrpSpPr>
        <p:grpSpPr>
          <a:xfrm>
            <a:off x="9825818" y="3450750"/>
            <a:ext cx="45719" cy="1050460"/>
            <a:chOff x="1855304" y="3313043"/>
            <a:chExt cx="0" cy="1032925"/>
          </a:xfrm>
        </p:grpSpPr>
        <p:cxnSp>
          <p:nvCxnSpPr>
            <p:cNvPr id="92" name="Straight Connector 91">
              <a:extLst>
                <a:ext uri="{FF2B5EF4-FFF2-40B4-BE49-F238E27FC236}">
                  <a16:creationId xmlns:a16="http://schemas.microsoft.com/office/drawing/2014/main" id="{F3F86017-CBE2-454C-B5A2-38EB1710367D}"/>
                </a:ext>
              </a:extLst>
            </p:cNvPr>
            <p:cNvCxnSpPr/>
            <p:nvPr/>
          </p:nvCxnSpPr>
          <p:spPr>
            <a:xfrm>
              <a:off x="1855304" y="3313043"/>
              <a:ext cx="0" cy="84814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6459416-2817-4FA6-A2D7-B0F4B6E4D067}"/>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AD4500C9-F8EC-41B7-ADC6-622333B0F628}"/>
              </a:ext>
            </a:extLst>
          </p:cNvPr>
          <p:cNvPicPr>
            <a:picLocks noChangeAspect="1"/>
          </p:cNvPicPr>
          <p:nvPr/>
        </p:nvPicPr>
        <p:blipFill>
          <a:blip r:embed="rId6"/>
          <a:stretch>
            <a:fillRect/>
          </a:stretch>
        </p:blipFill>
        <p:spPr>
          <a:xfrm>
            <a:off x="9800191" y="3239914"/>
            <a:ext cx="54869" cy="243861"/>
          </a:xfrm>
          <a:prstGeom prst="rect">
            <a:avLst/>
          </a:prstGeom>
        </p:spPr>
      </p:pic>
      <p:grpSp>
        <p:nvGrpSpPr>
          <p:cNvPr id="95" name="Group 94">
            <a:extLst>
              <a:ext uri="{FF2B5EF4-FFF2-40B4-BE49-F238E27FC236}">
                <a16:creationId xmlns:a16="http://schemas.microsoft.com/office/drawing/2014/main" id="{8F0926C2-7F2B-472B-97E6-7FD620F2EA94}"/>
              </a:ext>
            </a:extLst>
          </p:cNvPr>
          <p:cNvGrpSpPr/>
          <p:nvPr/>
        </p:nvGrpSpPr>
        <p:grpSpPr>
          <a:xfrm>
            <a:off x="9939920" y="3450750"/>
            <a:ext cx="0" cy="1050460"/>
            <a:chOff x="1855304" y="3303368"/>
            <a:chExt cx="0" cy="1042600"/>
          </a:xfrm>
        </p:grpSpPr>
        <p:cxnSp>
          <p:nvCxnSpPr>
            <p:cNvPr id="96" name="Straight Connector 95">
              <a:extLst>
                <a:ext uri="{FF2B5EF4-FFF2-40B4-BE49-F238E27FC236}">
                  <a16:creationId xmlns:a16="http://schemas.microsoft.com/office/drawing/2014/main" id="{4773C5AD-619A-4484-A74B-4A4910B3EE3E}"/>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C29EDE3-9295-451E-ACB2-4E2880AE3C4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8" name="Picture 97">
            <a:extLst>
              <a:ext uri="{FF2B5EF4-FFF2-40B4-BE49-F238E27FC236}">
                <a16:creationId xmlns:a16="http://schemas.microsoft.com/office/drawing/2014/main" id="{01F55D4F-7745-440F-B969-41A3C471E156}"/>
              </a:ext>
            </a:extLst>
          </p:cNvPr>
          <p:cNvPicPr>
            <a:picLocks noChangeAspect="1"/>
          </p:cNvPicPr>
          <p:nvPr/>
        </p:nvPicPr>
        <p:blipFill>
          <a:blip r:embed="rId6"/>
          <a:stretch>
            <a:fillRect/>
          </a:stretch>
        </p:blipFill>
        <p:spPr>
          <a:xfrm>
            <a:off x="9914320" y="3239915"/>
            <a:ext cx="54869" cy="243861"/>
          </a:xfrm>
          <a:prstGeom prst="rect">
            <a:avLst/>
          </a:prstGeom>
        </p:spPr>
      </p:pic>
      <p:cxnSp>
        <p:nvCxnSpPr>
          <p:cNvPr id="190" name="Straight Arrow Connector 189">
            <a:extLst>
              <a:ext uri="{FF2B5EF4-FFF2-40B4-BE49-F238E27FC236}">
                <a16:creationId xmlns:a16="http://schemas.microsoft.com/office/drawing/2014/main" id="{3CCDF0A6-BC0D-466C-9CF7-402307265EA4}"/>
              </a:ext>
            </a:extLst>
          </p:cNvPr>
          <p:cNvCxnSpPr>
            <a:cxnSpLocks/>
          </p:cNvCxnSpPr>
          <p:nvPr/>
        </p:nvCxnSpPr>
        <p:spPr>
          <a:xfrm>
            <a:off x="10384403" y="1793000"/>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87F9B8-1BBF-45F3-9AEC-D8DA1C626415}"/>
              </a:ext>
            </a:extLst>
          </p:cNvPr>
          <p:cNvCxnSpPr>
            <a:cxnSpLocks/>
          </p:cNvCxnSpPr>
          <p:nvPr/>
        </p:nvCxnSpPr>
        <p:spPr>
          <a:xfrm>
            <a:off x="9021245"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143F5282-4F17-40B6-B89B-2BBB51B4A5FA}"/>
              </a:ext>
            </a:extLst>
          </p:cNvPr>
          <p:cNvGrpSpPr/>
          <p:nvPr/>
        </p:nvGrpSpPr>
        <p:grpSpPr>
          <a:xfrm>
            <a:off x="435690" y="3050372"/>
            <a:ext cx="0" cy="1050460"/>
            <a:chOff x="1855304" y="3303368"/>
            <a:chExt cx="0" cy="1042600"/>
          </a:xfrm>
        </p:grpSpPr>
        <p:cxnSp>
          <p:nvCxnSpPr>
            <p:cNvPr id="193" name="Straight Connector 192">
              <a:extLst>
                <a:ext uri="{FF2B5EF4-FFF2-40B4-BE49-F238E27FC236}">
                  <a16:creationId xmlns:a16="http://schemas.microsoft.com/office/drawing/2014/main" id="{7C89118E-F0B3-4278-9399-B4F4A94B8706}"/>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F1A5EBB6-3FAB-426E-822C-17E3B6ED64DA}"/>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75F9BBC0-1CE4-42DE-8DCD-432A9BEAC99F}"/>
              </a:ext>
            </a:extLst>
          </p:cNvPr>
          <p:cNvGrpSpPr/>
          <p:nvPr/>
        </p:nvGrpSpPr>
        <p:grpSpPr>
          <a:xfrm rot="10800000">
            <a:off x="435690" y="2068282"/>
            <a:ext cx="0" cy="1050460"/>
            <a:chOff x="1855304" y="3303368"/>
            <a:chExt cx="0" cy="1042600"/>
          </a:xfrm>
        </p:grpSpPr>
        <p:cxnSp>
          <p:nvCxnSpPr>
            <p:cNvPr id="198" name="Straight Connector 197">
              <a:extLst>
                <a:ext uri="{FF2B5EF4-FFF2-40B4-BE49-F238E27FC236}">
                  <a16:creationId xmlns:a16="http://schemas.microsoft.com/office/drawing/2014/main" id="{C49F148F-A986-4F95-8CE4-FF48EE944EB8}"/>
                </a:ext>
              </a:extLst>
            </p:cNvPr>
            <p:cNvCxnSpPr>
              <a:cxnSpLocks/>
            </p:cNvCxnSpPr>
            <p:nvPr/>
          </p:nvCxnSpPr>
          <p:spPr>
            <a:xfrm>
              <a:off x="1855304" y="3303368"/>
              <a:ext cx="0" cy="8578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361FA15A-B366-4B92-A91C-B9C73FF55774}"/>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8" name="Straight Connector 207">
            <a:extLst>
              <a:ext uri="{FF2B5EF4-FFF2-40B4-BE49-F238E27FC236}">
                <a16:creationId xmlns:a16="http://schemas.microsoft.com/office/drawing/2014/main" id="{F81375B6-5FC6-477F-868F-E58C8785B362}"/>
              </a:ext>
            </a:extLst>
          </p:cNvPr>
          <p:cNvCxnSpPr>
            <a:cxnSpLocks/>
          </p:cNvCxnSpPr>
          <p:nvPr/>
        </p:nvCxnSpPr>
        <p:spPr>
          <a:xfrm>
            <a:off x="1546880" y="3101749"/>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D7CBC31-F6DB-4B1C-9210-6721DB690895}"/>
              </a:ext>
            </a:extLst>
          </p:cNvPr>
          <p:cNvCxnSpPr>
            <a:cxnSpLocks/>
          </p:cNvCxnSpPr>
          <p:nvPr/>
        </p:nvCxnSpPr>
        <p:spPr>
          <a:xfrm>
            <a:off x="1546880" y="3942999"/>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41588864-7DA7-4A90-B608-53EBCC75C1F3}"/>
              </a:ext>
            </a:extLst>
          </p:cNvPr>
          <p:cNvCxnSpPr>
            <a:cxnSpLocks/>
          </p:cNvCxnSpPr>
          <p:nvPr/>
        </p:nvCxnSpPr>
        <p:spPr>
          <a:xfrm rot="10800000">
            <a:off x="1546880" y="2305837"/>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22BFDC8-474E-4C2E-9ACA-93243472F8C7}"/>
              </a:ext>
            </a:extLst>
          </p:cNvPr>
          <p:cNvCxnSpPr>
            <a:cxnSpLocks/>
          </p:cNvCxnSpPr>
          <p:nvPr/>
        </p:nvCxnSpPr>
        <p:spPr>
          <a:xfrm rot="10800000">
            <a:off x="1546880" y="1940376"/>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F0D727D9-6884-483B-BC1E-2C773ABE34BD}"/>
              </a:ext>
            </a:extLst>
          </p:cNvPr>
          <p:cNvCxnSpPr>
            <a:cxnSpLocks/>
          </p:cNvCxnSpPr>
          <p:nvPr/>
        </p:nvCxnSpPr>
        <p:spPr>
          <a:xfrm>
            <a:off x="2637576" y="3076562"/>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3E0FE017-DEF3-49F7-B8D2-5A59465190F1}"/>
              </a:ext>
            </a:extLst>
          </p:cNvPr>
          <p:cNvCxnSpPr>
            <a:cxnSpLocks/>
          </p:cNvCxnSpPr>
          <p:nvPr/>
        </p:nvCxnSpPr>
        <p:spPr>
          <a:xfrm>
            <a:off x="2637576" y="3917812"/>
            <a:ext cx="0" cy="20921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529AE56E-4290-406E-B78F-3AE6BBF443B4}"/>
              </a:ext>
            </a:extLst>
          </p:cNvPr>
          <p:cNvCxnSpPr>
            <a:cxnSpLocks/>
          </p:cNvCxnSpPr>
          <p:nvPr/>
        </p:nvCxnSpPr>
        <p:spPr>
          <a:xfrm rot="10800000">
            <a:off x="2637576" y="2280650"/>
            <a:ext cx="0" cy="864282"/>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1499A46-4342-4C3A-AD57-89DD4441DA69}"/>
              </a:ext>
            </a:extLst>
          </p:cNvPr>
          <p:cNvCxnSpPr>
            <a:cxnSpLocks/>
          </p:cNvCxnSpPr>
          <p:nvPr/>
        </p:nvCxnSpPr>
        <p:spPr>
          <a:xfrm>
            <a:off x="2637575" y="2181342"/>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25F96BD2-A72D-43C2-A2AB-46E9E19406CE}"/>
              </a:ext>
            </a:extLst>
          </p:cNvPr>
          <p:cNvCxnSpPr>
            <a:cxnSpLocks/>
          </p:cNvCxnSpPr>
          <p:nvPr/>
        </p:nvCxnSpPr>
        <p:spPr>
          <a:xfrm>
            <a:off x="784686" y="3076562"/>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8BDE954E-5EF9-4BB7-B73B-DD0131ED6A19}"/>
              </a:ext>
            </a:extLst>
          </p:cNvPr>
          <p:cNvCxnSpPr>
            <a:cxnSpLocks/>
          </p:cNvCxnSpPr>
          <p:nvPr/>
        </p:nvCxnSpPr>
        <p:spPr>
          <a:xfrm>
            <a:off x="1832436" y="3085757"/>
            <a:ext cx="47072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D05E4C6E-6DB1-4BEA-BE35-7CCAF7FB2294}"/>
              </a:ext>
            </a:extLst>
          </p:cNvPr>
          <p:cNvPicPr>
            <a:picLocks noChangeAspect="1"/>
          </p:cNvPicPr>
          <p:nvPr/>
        </p:nvPicPr>
        <p:blipFill rotWithShape="1">
          <a:blip r:embed="rId7"/>
          <a:srcRect l="34780" t="32828" r="35689" b="41017"/>
          <a:stretch/>
        </p:blipFill>
        <p:spPr>
          <a:xfrm>
            <a:off x="6775099" y="548780"/>
            <a:ext cx="1537853" cy="1021005"/>
          </a:xfrm>
          <a:prstGeom prst="rect">
            <a:avLst/>
          </a:prstGeom>
        </p:spPr>
      </p:pic>
      <p:pic>
        <p:nvPicPr>
          <p:cNvPr id="221" name="Picture 220">
            <a:extLst>
              <a:ext uri="{FF2B5EF4-FFF2-40B4-BE49-F238E27FC236}">
                <a16:creationId xmlns:a16="http://schemas.microsoft.com/office/drawing/2014/main" id="{DB872B34-7031-47E4-9A76-FA7931B2243A}"/>
              </a:ext>
            </a:extLst>
          </p:cNvPr>
          <p:cNvPicPr>
            <a:picLocks noChangeAspect="1"/>
          </p:cNvPicPr>
          <p:nvPr/>
        </p:nvPicPr>
        <p:blipFill rotWithShape="1">
          <a:blip r:embed="rId8"/>
          <a:srcRect l="35443" t="33031" r="44517" b="42020"/>
          <a:stretch/>
        </p:blipFill>
        <p:spPr>
          <a:xfrm>
            <a:off x="6838408" y="2076674"/>
            <a:ext cx="1093982" cy="1021005"/>
          </a:xfrm>
          <a:prstGeom prst="rect">
            <a:avLst/>
          </a:prstGeom>
        </p:spPr>
      </p:pic>
      <p:pic>
        <p:nvPicPr>
          <p:cNvPr id="222" name="Picture 221">
            <a:extLst>
              <a:ext uri="{FF2B5EF4-FFF2-40B4-BE49-F238E27FC236}">
                <a16:creationId xmlns:a16="http://schemas.microsoft.com/office/drawing/2014/main" id="{4A734D93-EFE8-4E43-830B-DDEFAF9A69F6}"/>
              </a:ext>
            </a:extLst>
          </p:cNvPr>
          <p:cNvPicPr>
            <a:picLocks noChangeAspect="1"/>
          </p:cNvPicPr>
          <p:nvPr/>
        </p:nvPicPr>
        <p:blipFill rotWithShape="1">
          <a:blip r:embed="rId9"/>
          <a:srcRect l="32761" t="25859" r="29025" b="31482"/>
          <a:stretch/>
        </p:blipFill>
        <p:spPr>
          <a:xfrm>
            <a:off x="7345706" y="3688240"/>
            <a:ext cx="1100946" cy="921327"/>
          </a:xfrm>
          <a:prstGeom prst="rect">
            <a:avLst/>
          </a:prstGeom>
        </p:spPr>
      </p:pic>
      <p:cxnSp>
        <p:nvCxnSpPr>
          <p:cNvPr id="223" name="Straight Arrow Connector 222">
            <a:extLst>
              <a:ext uri="{FF2B5EF4-FFF2-40B4-BE49-F238E27FC236}">
                <a16:creationId xmlns:a16="http://schemas.microsoft.com/office/drawing/2014/main" id="{31BA0188-0E84-47E3-B0FA-00E67301DE09}"/>
              </a:ext>
            </a:extLst>
          </p:cNvPr>
          <p:cNvCxnSpPr>
            <a:cxnSpLocks/>
          </p:cNvCxnSpPr>
          <p:nvPr/>
        </p:nvCxnSpPr>
        <p:spPr>
          <a:xfrm flipH="1">
            <a:off x="7370971" y="1611324"/>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2E6582AE-57C4-46F9-838E-1201515B177B}"/>
              </a:ext>
            </a:extLst>
          </p:cNvPr>
          <p:cNvCxnSpPr>
            <a:cxnSpLocks/>
          </p:cNvCxnSpPr>
          <p:nvPr/>
        </p:nvCxnSpPr>
        <p:spPr>
          <a:xfrm flipH="1">
            <a:off x="7377642" y="1059282"/>
            <a:ext cx="28691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39524564-F840-41FF-91D9-BCB6F83C72CF}"/>
              </a:ext>
            </a:extLst>
          </p:cNvPr>
          <p:cNvGrpSpPr/>
          <p:nvPr/>
        </p:nvGrpSpPr>
        <p:grpSpPr>
          <a:xfrm rot="5400000">
            <a:off x="6729935" y="3380754"/>
            <a:ext cx="0" cy="1132233"/>
            <a:chOff x="1864829" y="3396615"/>
            <a:chExt cx="0" cy="1132233"/>
          </a:xfrm>
        </p:grpSpPr>
        <p:grpSp>
          <p:nvGrpSpPr>
            <p:cNvPr id="226" name="Group 225">
              <a:extLst>
                <a:ext uri="{FF2B5EF4-FFF2-40B4-BE49-F238E27FC236}">
                  <a16:creationId xmlns:a16="http://schemas.microsoft.com/office/drawing/2014/main" id="{E04A3B1C-C282-4D70-942C-4BC1C6A37E37}"/>
                </a:ext>
              </a:extLst>
            </p:cNvPr>
            <p:cNvGrpSpPr/>
            <p:nvPr/>
          </p:nvGrpSpPr>
          <p:grpSpPr>
            <a:xfrm>
              <a:off x="1864829" y="3495923"/>
              <a:ext cx="0" cy="1032925"/>
              <a:chOff x="1855304" y="3313043"/>
              <a:chExt cx="0" cy="1032925"/>
            </a:xfrm>
          </p:grpSpPr>
          <p:cxnSp>
            <p:nvCxnSpPr>
              <p:cNvPr id="228" name="Straight Connector 227">
                <a:extLst>
                  <a:ext uri="{FF2B5EF4-FFF2-40B4-BE49-F238E27FC236}">
                    <a16:creationId xmlns:a16="http://schemas.microsoft.com/office/drawing/2014/main" id="{87E0C92C-0F39-4578-A023-386CEAB49964}"/>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28541F4-7C88-49BC-A536-17293BE1F441}"/>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7" name="Straight Connector 226">
              <a:extLst>
                <a:ext uri="{FF2B5EF4-FFF2-40B4-BE49-F238E27FC236}">
                  <a16:creationId xmlns:a16="http://schemas.microsoft.com/office/drawing/2014/main" id="{9A35B573-5106-4F4F-963D-3BFF6450AD36}"/>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8488E688-DA87-4D08-9F6F-A63C4BAC8E81}"/>
              </a:ext>
            </a:extLst>
          </p:cNvPr>
          <p:cNvGrpSpPr/>
          <p:nvPr/>
        </p:nvGrpSpPr>
        <p:grpSpPr>
          <a:xfrm rot="5400000">
            <a:off x="6729934" y="3710788"/>
            <a:ext cx="0" cy="1132233"/>
            <a:chOff x="1864829" y="3396615"/>
            <a:chExt cx="0" cy="1132233"/>
          </a:xfrm>
        </p:grpSpPr>
        <p:grpSp>
          <p:nvGrpSpPr>
            <p:cNvPr id="231" name="Group 230">
              <a:extLst>
                <a:ext uri="{FF2B5EF4-FFF2-40B4-BE49-F238E27FC236}">
                  <a16:creationId xmlns:a16="http://schemas.microsoft.com/office/drawing/2014/main" id="{48ADE3A8-1D7C-475B-A2B1-B2EE2088B7D2}"/>
                </a:ext>
              </a:extLst>
            </p:cNvPr>
            <p:cNvGrpSpPr/>
            <p:nvPr/>
          </p:nvGrpSpPr>
          <p:grpSpPr>
            <a:xfrm>
              <a:off x="1864829" y="3495923"/>
              <a:ext cx="0" cy="1032925"/>
              <a:chOff x="1855304" y="3313043"/>
              <a:chExt cx="0" cy="1032925"/>
            </a:xfrm>
          </p:grpSpPr>
          <p:cxnSp>
            <p:nvCxnSpPr>
              <p:cNvPr id="233" name="Straight Connector 232">
                <a:extLst>
                  <a:ext uri="{FF2B5EF4-FFF2-40B4-BE49-F238E27FC236}">
                    <a16:creationId xmlns:a16="http://schemas.microsoft.com/office/drawing/2014/main" id="{30059BA7-EF8D-471E-8C0B-E4D18194D5F9}"/>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2E113B0-27AD-479A-9D7D-4EB549F6FF59}"/>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32" name="Straight Connector 231">
              <a:extLst>
                <a:ext uri="{FF2B5EF4-FFF2-40B4-BE49-F238E27FC236}">
                  <a16:creationId xmlns:a16="http://schemas.microsoft.com/office/drawing/2014/main" id="{788085AE-068D-4448-895D-97FACD6FD435}"/>
                </a:ext>
              </a:extLst>
            </p:cNvPr>
            <p:cNvCxnSpPr>
              <a:cxnSpLocks/>
            </p:cNvCxnSpPr>
            <p:nvPr/>
          </p:nvCxnSpPr>
          <p:spPr>
            <a:xfrm>
              <a:off x="1864829" y="3396615"/>
              <a:ext cx="0" cy="99308"/>
            </a:xfrm>
            <a:prstGeom prst="line">
              <a:avLst/>
            </a:prstGeom>
            <a:ln w="127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35" name="Straight Arrow Connector 234">
            <a:extLst>
              <a:ext uri="{FF2B5EF4-FFF2-40B4-BE49-F238E27FC236}">
                <a16:creationId xmlns:a16="http://schemas.microsoft.com/office/drawing/2014/main" id="{36DCF54D-40B1-4163-9CD2-8CA287878E0F}"/>
              </a:ext>
            </a:extLst>
          </p:cNvPr>
          <p:cNvCxnSpPr>
            <a:cxnSpLocks/>
          </p:cNvCxnSpPr>
          <p:nvPr/>
        </p:nvCxnSpPr>
        <p:spPr>
          <a:xfrm flipV="1">
            <a:off x="7351757" y="3946417"/>
            <a:ext cx="265664" cy="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F0A1BEE-3E0B-4F71-B06B-92E1F43372AB}"/>
              </a:ext>
            </a:extLst>
          </p:cNvPr>
          <p:cNvCxnSpPr>
            <a:cxnSpLocks/>
          </p:cNvCxnSpPr>
          <p:nvPr/>
        </p:nvCxnSpPr>
        <p:spPr>
          <a:xfrm>
            <a:off x="7389588" y="4276906"/>
            <a:ext cx="4437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9A286FC2-B83C-472C-BD22-04ECC019DC06}"/>
              </a:ext>
            </a:extLst>
          </p:cNvPr>
          <p:cNvCxnSpPr>
            <a:cxnSpLocks/>
          </p:cNvCxnSpPr>
          <p:nvPr/>
        </p:nvCxnSpPr>
        <p:spPr>
          <a:xfrm flipH="1">
            <a:off x="7388588" y="3139168"/>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8" name="Picture 237">
            <a:extLst>
              <a:ext uri="{FF2B5EF4-FFF2-40B4-BE49-F238E27FC236}">
                <a16:creationId xmlns:a16="http://schemas.microsoft.com/office/drawing/2014/main" id="{D77A8CC5-1769-4F74-AA5B-D1ACD627DFAC}"/>
              </a:ext>
            </a:extLst>
          </p:cNvPr>
          <p:cNvPicPr>
            <a:picLocks noChangeAspect="1"/>
          </p:cNvPicPr>
          <p:nvPr/>
        </p:nvPicPr>
        <p:blipFill rotWithShape="1">
          <a:blip r:embed="rId9"/>
          <a:srcRect l="32761" t="25859" r="29025" b="31482"/>
          <a:stretch/>
        </p:blipFill>
        <p:spPr>
          <a:xfrm>
            <a:off x="7345706" y="5060580"/>
            <a:ext cx="1100946" cy="921327"/>
          </a:xfrm>
          <a:prstGeom prst="rect">
            <a:avLst/>
          </a:prstGeom>
        </p:spPr>
      </p:pic>
      <p:grpSp>
        <p:nvGrpSpPr>
          <p:cNvPr id="239" name="Group 238">
            <a:extLst>
              <a:ext uri="{FF2B5EF4-FFF2-40B4-BE49-F238E27FC236}">
                <a16:creationId xmlns:a16="http://schemas.microsoft.com/office/drawing/2014/main" id="{C0C7C8B3-503F-42D1-91FB-EAA33E60C0D8}"/>
              </a:ext>
            </a:extLst>
          </p:cNvPr>
          <p:cNvGrpSpPr/>
          <p:nvPr/>
        </p:nvGrpSpPr>
        <p:grpSpPr>
          <a:xfrm rot="5400000">
            <a:off x="7196742" y="4814233"/>
            <a:ext cx="0" cy="1032925"/>
            <a:chOff x="1855304" y="3313043"/>
            <a:chExt cx="0" cy="1032925"/>
          </a:xfrm>
        </p:grpSpPr>
        <p:cxnSp>
          <p:nvCxnSpPr>
            <p:cNvPr id="240" name="Straight Connector 239">
              <a:extLst>
                <a:ext uri="{FF2B5EF4-FFF2-40B4-BE49-F238E27FC236}">
                  <a16:creationId xmlns:a16="http://schemas.microsoft.com/office/drawing/2014/main" id="{C2690B2D-8F7E-414F-AFE8-DE323BA23D9C}"/>
                </a:ext>
              </a:extLst>
            </p:cNvPr>
            <p:cNvCxnSpPr/>
            <p:nvPr/>
          </p:nvCxnSpPr>
          <p:spPr>
            <a:xfrm>
              <a:off x="1855304" y="3313043"/>
              <a:ext cx="0" cy="8481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0B36213-2D9A-4B03-B969-65AF2B77B51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5CB48467-D940-4648-994F-F8FF9EFF4C6B}"/>
              </a:ext>
            </a:extLst>
          </p:cNvPr>
          <p:cNvGrpSpPr/>
          <p:nvPr/>
        </p:nvGrpSpPr>
        <p:grpSpPr>
          <a:xfrm rot="5400000">
            <a:off x="7420830" y="5157780"/>
            <a:ext cx="0" cy="1032925"/>
            <a:chOff x="1855304" y="3313043"/>
            <a:chExt cx="0" cy="1032925"/>
          </a:xfrm>
        </p:grpSpPr>
        <p:cxnSp>
          <p:nvCxnSpPr>
            <p:cNvPr id="243" name="Straight Connector 242">
              <a:extLst>
                <a:ext uri="{FF2B5EF4-FFF2-40B4-BE49-F238E27FC236}">
                  <a16:creationId xmlns:a16="http://schemas.microsoft.com/office/drawing/2014/main" id="{2E7A0AF9-A84A-4D70-8C3E-46622D232301}"/>
                </a:ext>
              </a:extLst>
            </p:cNvPr>
            <p:cNvCxnSpPr/>
            <p:nvPr/>
          </p:nvCxnSpPr>
          <p:spPr>
            <a:xfrm>
              <a:off x="1855304" y="3313043"/>
              <a:ext cx="0" cy="84814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127A5C4C-D0E6-4F18-AA39-BD1060D3075E}"/>
                </a:ext>
              </a:extLst>
            </p:cNvPr>
            <p:cNvCxnSpPr>
              <a:cxnSpLocks/>
            </p:cNvCxnSpPr>
            <p:nvPr/>
          </p:nvCxnSpPr>
          <p:spPr>
            <a:xfrm>
              <a:off x="1855304" y="4138323"/>
              <a:ext cx="0" cy="20764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72163566-400D-47C9-8FE9-DA95FFD87AEF}"/>
              </a:ext>
            </a:extLst>
          </p:cNvPr>
          <p:cNvCxnSpPr>
            <a:cxnSpLocks/>
          </p:cNvCxnSpPr>
          <p:nvPr/>
        </p:nvCxnSpPr>
        <p:spPr>
          <a:xfrm>
            <a:off x="3581592" y="4016564"/>
            <a:ext cx="189845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TextBox 245">
            <a:extLst>
              <a:ext uri="{FF2B5EF4-FFF2-40B4-BE49-F238E27FC236}">
                <a16:creationId xmlns:a16="http://schemas.microsoft.com/office/drawing/2014/main" id="{3B8D9BDA-738B-46DC-994A-3D79BD8EC9A8}"/>
              </a:ext>
            </a:extLst>
          </p:cNvPr>
          <p:cNvSpPr txBox="1"/>
          <p:nvPr/>
        </p:nvSpPr>
        <p:spPr>
          <a:xfrm>
            <a:off x="935896" y="307578"/>
            <a:ext cx="1596976" cy="646331"/>
          </a:xfrm>
          <a:prstGeom prst="rect">
            <a:avLst/>
          </a:prstGeom>
          <a:noFill/>
        </p:spPr>
        <p:txBody>
          <a:bodyPr wrap="none" rtlCol="0">
            <a:spAutoFit/>
          </a:bodyPr>
          <a:lstStyle/>
          <a:p>
            <a:r>
              <a:rPr lang="en-US" b="1" dirty="0"/>
              <a:t>B: Preliminary </a:t>
            </a:r>
          </a:p>
          <a:p>
            <a:r>
              <a:rPr lang="en-US" b="1" dirty="0"/>
              <a:t>Wiring</a:t>
            </a:r>
          </a:p>
        </p:txBody>
      </p:sp>
      <p:sp>
        <p:nvSpPr>
          <p:cNvPr id="247" name="TextBox 246">
            <a:extLst>
              <a:ext uri="{FF2B5EF4-FFF2-40B4-BE49-F238E27FC236}">
                <a16:creationId xmlns:a16="http://schemas.microsoft.com/office/drawing/2014/main" id="{CC3B17BE-8774-41AF-A069-F70C49363873}"/>
              </a:ext>
            </a:extLst>
          </p:cNvPr>
          <p:cNvSpPr txBox="1"/>
          <p:nvPr/>
        </p:nvSpPr>
        <p:spPr>
          <a:xfrm>
            <a:off x="57097" y="1274080"/>
            <a:ext cx="470000" cy="769441"/>
          </a:xfrm>
          <a:prstGeom prst="rect">
            <a:avLst/>
          </a:prstGeom>
          <a:noFill/>
        </p:spPr>
        <p:txBody>
          <a:bodyPr wrap="none" rtlCol="0">
            <a:spAutoFit/>
          </a:bodyPr>
          <a:lstStyle/>
          <a:p>
            <a:r>
              <a:rPr lang="en-US" sz="4400" b="1" dirty="0"/>
              <a:t>1</a:t>
            </a:r>
          </a:p>
        </p:txBody>
      </p:sp>
      <p:sp>
        <p:nvSpPr>
          <p:cNvPr id="248" name="TextBox 247">
            <a:extLst>
              <a:ext uri="{FF2B5EF4-FFF2-40B4-BE49-F238E27FC236}">
                <a16:creationId xmlns:a16="http://schemas.microsoft.com/office/drawing/2014/main" id="{F1CB3D12-2388-468B-BD3F-BE2572E14912}"/>
              </a:ext>
            </a:extLst>
          </p:cNvPr>
          <p:cNvSpPr txBox="1"/>
          <p:nvPr/>
        </p:nvSpPr>
        <p:spPr>
          <a:xfrm>
            <a:off x="3224212" y="70375"/>
            <a:ext cx="470000" cy="769441"/>
          </a:xfrm>
          <a:prstGeom prst="rect">
            <a:avLst/>
          </a:prstGeom>
          <a:noFill/>
        </p:spPr>
        <p:txBody>
          <a:bodyPr wrap="none" rtlCol="0">
            <a:spAutoFit/>
          </a:bodyPr>
          <a:lstStyle/>
          <a:p>
            <a:r>
              <a:rPr lang="en-US" sz="4400" b="1" dirty="0"/>
              <a:t>2</a:t>
            </a:r>
          </a:p>
        </p:txBody>
      </p:sp>
      <p:sp>
        <p:nvSpPr>
          <p:cNvPr id="249" name="TextBox 248">
            <a:extLst>
              <a:ext uri="{FF2B5EF4-FFF2-40B4-BE49-F238E27FC236}">
                <a16:creationId xmlns:a16="http://schemas.microsoft.com/office/drawing/2014/main" id="{8F96E70E-E1B8-4094-BE0E-79284BC05561}"/>
              </a:ext>
            </a:extLst>
          </p:cNvPr>
          <p:cNvSpPr txBox="1"/>
          <p:nvPr/>
        </p:nvSpPr>
        <p:spPr>
          <a:xfrm>
            <a:off x="3224212" y="3955495"/>
            <a:ext cx="470000" cy="769441"/>
          </a:xfrm>
          <a:prstGeom prst="rect">
            <a:avLst/>
          </a:prstGeom>
          <a:noFill/>
        </p:spPr>
        <p:txBody>
          <a:bodyPr wrap="none" rtlCol="0">
            <a:spAutoFit/>
          </a:bodyPr>
          <a:lstStyle/>
          <a:p>
            <a:r>
              <a:rPr lang="en-US" sz="4400" b="1" dirty="0"/>
              <a:t>3</a:t>
            </a:r>
          </a:p>
        </p:txBody>
      </p:sp>
      <p:sp>
        <p:nvSpPr>
          <p:cNvPr id="250" name="TextBox 249">
            <a:extLst>
              <a:ext uri="{FF2B5EF4-FFF2-40B4-BE49-F238E27FC236}">
                <a16:creationId xmlns:a16="http://schemas.microsoft.com/office/drawing/2014/main" id="{CB0C7CDB-FA4F-44D1-AED5-4EE6B0FA0769}"/>
              </a:ext>
            </a:extLst>
          </p:cNvPr>
          <p:cNvSpPr txBox="1"/>
          <p:nvPr/>
        </p:nvSpPr>
        <p:spPr>
          <a:xfrm>
            <a:off x="5974832" y="70374"/>
            <a:ext cx="470000" cy="769441"/>
          </a:xfrm>
          <a:prstGeom prst="rect">
            <a:avLst/>
          </a:prstGeom>
          <a:noFill/>
        </p:spPr>
        <p:txBody>
          <a:bodyPr wrap="none" rtlCol="0">
            <a:spAutoFit/>
          </a:bodyPr>
          <a:lstStyle/>
          <a:p>
            <a:r>
              <a:rPr lang="en-US" sz="4400" b="1" dirty="0"/>
              <a:t>4</a:t>
            </a:r>
          </a:p>
        </p:txBody>
      </p:sp>
      <p:sp>
        <p:nvSpPr>
          <p:cNvPr id="251" name="TextBox 250">
            <a:extLst>
              <a:ext uri="{FF2B5EF4-FFF2-40B4-BE49-F238E27FC236}">
                <a16:creationId xmlns:a16="http://schemas.microsoft.com/office/drawing/2014/main" id="{66EEA068-7483-44D1-9033-7047B65BC20A}"/>
              </a:ext>
            </a:extLst>
          </p:cNvPr>
          <p:cNvSpPr txBox="1"/>
          <p:nvPr/>
        </p:nvSpPr>
        <p:spPr>
          <a:xfrm>
            <a:off x="9124340" y="70374"/>
            <a:ext cx="470000" cy="769441"/>
          </a:xfrm>
          <a:prstGeom prst="rect">
            <a:avLst/>
          </a:prstGeom>
          <a:noFill/>
        </p:spPr>
        <p:txBody>
          <a:bodyPr wrap="none" rtlCol="0">
            <a:spAutoFit/>
          </a:bodyPr>
          <a:lstStyle/>
          <a:p>
            <a:r>
              <a:rPr lang="en-US" sz="4400" b="1" dirty="0"/>
              <a:t>5</a:t>
            </a:r>
          </a:p>
        </p:txBody>
      </p:sp>
      <p:pic>
        <p:nvPicPr>
          <p:cNvPr id="252" name="Picture 251">
            <a:extLst>
              <a:ext uri="{FF2B5EF4-FFF2-40B4-BE49-F238E27FC236}">
                <a16:creationId xmlns:a16="http://schemas.microsoft.com/office/drawing/2014/main" id="{0BE78260-8D7D-4842-A2E1-365FBDB67823}"/>
              </a:ext>
            </a:extLst>
          </p:cNvPr>
          <p:cNvPicPr>
            <a:picLocks noChangeAspect="1"/>
          </p:cNvPicPr>
          <p:nvPr/>
        </p:nvPicPr>
        <p:blipFill rotWithShape="1">
          <a:blip r:embed="rId5"/>
          <a:srcRect l="51547" t="7500" r="25149" b="9098"/>
          <a:stretch/>
        </p:blipFill>
        <p:spPr>
          <a:xfrm rot="5400000">
            <a:off x="10209845" y="4789042"/>
            <a:ext cx="793556" cy="2814715"/>
          </a:xfrm>
          <a:prstGeom prst="rect">
            <a:avLst/>
          </a:prstGeom>
        </p:spPr>
      </p:pic>
      <p:cxnSp>
        <p:nvCxnSpPr>
          <p:cNvPr id="253" name="Straight Arrow Connector 252">
            <a:extLst>
              <a:ext uri="{FF2B5EF4-FFF2-40B4-BE49-F238E27FC236}">
                <a16:creationId xmlns:a16="http://schemas.microsoft.com/office/drawing/2014/main" id="{422CA857-AB9D-44F0-B03D-E6569F083661}"/>
              </a:ext>
            </a:extLst>
          </p:cNvPr>
          <p:cNvCxnSpPr>
            <a:cxnSpLocks/>
          </p:cNvCxnSpPr>
          <p:nvPr/>
        </p:nvCxnSpPr>
        <p:spPr>
          <a:xfrm flipH="1">
            <a:off x="4554937" y="5086703"/>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8E6A024D-A9C7-4F1A-966D-EEF2A07B4FD6}"/>
              </a:ext>
            </a:extLst>
          </p:cNvPr>
          <p:cNvCxnSpPr>
            <a:cxnSpLocks/>
          </p:cNvCxnSpPr>
          <p:nvPr/>
        </p:nvCxnSpPr>
        <p:spPr>
          <a:xfrm>
            <a:off x="4367716" y="2469438"/>
            <a:ext cx="34167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3C179C8F-6B10-4E79-B44D-984D0FB060D4}"/>
              </a:ext>
            </a:extLst>
          </p:cNvPr>
          <p:cNvCxnSpPr>
            <a:cxnSpLocks/>
          </p:cNvCxnSpPr>
          <p:nvPr/>
        </p:nvCxnSpPr>
        <p:spPr>
          <a:xfrm flipV="1">
            <a:off x="9815174" y="2835801"/>
            <a:ext cx="0" cy="30337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5D1F80D2-629B-4E0F-8ED2-2A3A805CDC77}"/>
              </a:ext>
            </a:extLst>
          </p:cNvPr>
          <p:cNvCxnSpPr>
            <a:cxnSpLocks/>
          </p:cNvCxnSpPr>
          <p:nvPr/>
        </p:nvCxnSpPr>
        <p:spPr>
          <a:xfrm flipV="1">
            <a:off x="9939919" y="2835801"/>
            <a:ext cx="0" cy="2982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38" name="Picture 137" descr="Logo&#10;&#10;Description automatically generated">
            <a:extLst>
              <a:ext uri="{FF2B5EF4-FFF2-40B4-BE49-F238E27FC236}">
                <a16:creationId xmlns:a16="http://schemas.microsoft.com/office/drawing/2014/main" id="{E6F9A3E2-BE82-4008-8085-846F3719C7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0270" y="4750967"/>
            <a:ext cx="562114" cy="769442"/>
          </a:xfrm>
          <a:prstGeom prst="rect">
            <a:avLst/>
          </a:prstGeom>
        </p:spPr>
      </p:pic>
      <p:cxnSp>
        <p:nvCxnSpPr>
          <p:cNvPr id="141" name="Straight Arrow Connector 140">
            <a:extLst>
              <a:ext uri="{FF2B5EF4-FFF2-40B4-BE49-F238E27FC236}">
                <a16:creationId xmlns:a16="http://schemas.microsoft.com/office/drawing/2014/main" id="{79420C88-EA5C-4888-99A0-B38670496478}"/>
              </a:ext>
            </a:extLst>
          </p:cNvPr>
          <p:cNvCxnSpPr>
            <a:cxnSpLocks/>
          </p:cNvCxnSpPr>
          <p:nvPr/>
        </p:nvCxnSpPr>
        <p:spPr>
          <a:xfrm flipH="1">
            <a:off x="7382063" y="4617620"/>
            <a:ext cx="6671" cy="42999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89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descr="A picture containing appliance&#10;&#10;Description automatically generated">
            <a:extLst>
              <a:ext uri="{FF2B5EF4-FFF2-40B4-BE49-F238E27FC236}">
                <a16:creationId xmlns:a16="http://schemas.microsoft.com/office/drawing/2014/main" id="{F982C555-02EE-4CFB-960B-E7E69309AA30}"/>
              </a:ext>
            </a:extLst>
          </p:cNvPr>
          <p:cNvPicPr>
            <a:picLocks noChangeAspect="1"/>
          </p:cNvPicPr>
          <p:nvPr/>
        </p:nvPicPr>
        <p:blipFill rotWithShape="1">
          <a:blip r:embed="rId3">
            <a:extLst>
              <a:ext uri="{28A0092B-C50C-407E-A947-70E740481C1C}">
                <a14:useLocalDpi xmlns:a14="http://schemas.microsoft.com/office/drawing/2010/main" val="0"/>
              </a:ext>
            </a:extLst>
          </a:blip>
          <a:srcRect l="23900" t="18338" r="20176" b="19770"/>
          <a:stretch/>
        </p:blipFill>
        <p:spPr>
          <a:xfrm>
            <a:off x="873125" y="126344"/>
            <a:ext cx="2273300" cy="1885951"/>
          </a:xfrm>
          <a:prstGeom prst="rect">
            <a:avLst/>
          </a:prstGeom>
        </p:spPr>
      </p:pic>
      <p:cxnSp>
        <p:nvCxnSpPr>
          <p:cNvPr id="9" name="Straight Arrow Connector 8">
            <a:extLst>
              <a:ext uri="{FF2B5EF4-FFF2-40B4-BE49-F238E27FC236}">
                <a16:creationId xmlns:a16="http://schemas.microsoft.com/office/drawing/2014/main" id="{84EA7842-E02E-4D0F-BFD8-E812D115E8A8}"/>
              </a:ext>
            </a:extLst>
          </p:cNvPr>
          <p:cNvCxnSpPr/>
          <p:nvPr/>
        </p:nvCxnSpPr>
        <p:spPr>
          <a:xfrm flipH="1">
            <a:off x="2649696" y="501650"/>
            <a:ext cx="908050" cy="19685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019550"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B2173D6-5093-44E6-870D-3F029430CF63}"/>
              </a:ext>
            </a:extLst>
          </p:cNvPr>
          <p:cNvPicPr>
            <a:picLocks noChangeAspect="1"/>
          </p:cNvPicPr>
          <p:nvPr/>
        </p:nvPicPr>
        <p:blipFill rotWithShape="1">
          <a:blip r:embed="rId4"/>
          <a:srcRect l="23853" t="27097" r="20939" b="26135"/>
          <a:stretch/>
        </p:blipFill>
        <p:spPr>
          <a:xfrm>
            <a:off x="511576" y="1831804"/>
            <a:ext cx="3009657" cy="1911294"/>
          </a:xfrm>
          <a:prstGeom prst="rect">
            <a:avLst/>
          </a:prstGeom>
        </p:spPr>
      </p:pic>
      <p:cxnSp>
        <p:nvCxnSpPr>
          <p:cNvPr id="27" name="Straight Connector 26">
            <a:extLst>
              <a:ext uri="{FF2B5EF4-FFF2-40B4-BE49-F238E27FC236}">
                <a16:creationId xmlns:a16="http://schemas.microsoft.com/office/drawing/2014/main" id="{13AF16D8-EFA2-4D17-94B8-A262ABFF3752}"/>
              </a:ext>
            </a:extLst>
          </p:cNvPr>
          <p:cNvCxnSpPr/>
          <p:nvPr/>
        </p:nvCxnSpPr>
        <p:spPr>
          <a:xfrm>
            <a:off x="653298" y="1882758"/>
            <a:ext cx="269239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3BA6735E-BAA6-470F-A409-4A75F3CE5419}"/>
              </a:ext>
            </a:extLst>
          </p:cNvPr>
          <p:cNvPicPr>
            <a:picLocks noChangeAspect="1"/>
          </p:cNvPicPr>
          <p:nvPr/>
        </p:nvPicPr>
        <p:blipFill rotWithShape="1">
          <a:blip r:embed="rId5"/>
          <a:srcRect l="23142" t="40444" r="18904" b="39889"/>
          <a:stretch/>
        </p:blipFill>
        <p:spPr>
          <a:xfrm>
            <a:off x="511576" y="3958248"/>
            <a:ext cx="2996399" cy="762250"/>
          </a:xfrm>
          <a:prstGeom prst="rect">
            <a:avLst/>
          </a:prstGeom>
        </p:spPr>
      </p:pic>
      <p:cxnSp>
        <p:nvCxnSpPr>
          <p:cNvPr id="34" name="Straight Arrow Connector 33">
            <a:extLst>
              <a:ext uri="{FF2B5EF4-FFF2-40B4-BE49-F238E27FC236}">
                <a16:creationId xmlns:a16="http://schemas.microsoft.com/office/drawing/2014/main" id="{AC0ADBED-FB1A-48E7-A50D-02BDB3CCC932}"/>
              </a:ext>
            </a:extLst>
          </p:cNvPr>
          <p:cNvCxnSpPr>
            <a:cxnSpLocks/>
          </p:cNvCxnSpPr>
          <p:nvPr/>
        </p:nvCxnSpPr>
        <p:spPr>
          <a:xfrm>
            <a:off x="3030588" y="2400832"/>
            <a:ext cx="1927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B2E57B8-9C09-4AD9-95D9-50AA3C650613}"/>
              </a:ext>
            </a:extLst>
          </p:cNvPr>
          <p:cNvCxnSpPr>
            <a:cxnSpLocks/>
          </p:cNvCxnSpPr>
          <p:nvPr/>
        </p:nvCxnSpPr>
        <p:spPr>
          <a:xfrm flipH="1" flipV="1">
            <a:off x="3059139" y="2779271"/>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E8ACE2-BD55-44D1-A071-5B697478EC8F}"/>
              </a:ext>
            </a:extLst>
          </p:cNvPr>
          <p:cNvCxnSpPr>
            <a:cxnSpLocks/>
          </p:cNvCxnSpPr>
          <p:nvPr/>
        </p:nvCxnSpPr>
        <p:spPr>
          <a:xfrm flipH="1" flipV="1">
            <a:off x="3103721" y="3206007"/>
            <a:ext cx="21265" cy="15835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9F3E2A-5112-40A2-912F-2C43712251CF}"/>
              </a:ext>
            </a:extLst>
          </p:cNvPr>
          <p:cNvCxnSpPr>
            <a:cxnSpLocks/>
          </p:cNvCxnSpPr>
          <p:nvPr/>
        </p:nvCxnSpPr>
        <p:spPr>
          <a:xfrm>
            <a:off x="873125" y="2412802"/>
            <a:ext cx="81014" cy="14508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662DBFB1-B98A-4FB9-B402-6CE35A0EA1EE}"/>
              </a:ext>
            </a:extLst>
          </p:cNvPr>
          <p:cNvGrpSpPr/>
          <p:nvPr/>
        </p:nvGrpSpPr>
        <p:grpSpPr>
          <a:xfrm>
            <a:off x="13955" y="4819763"/>
            <a:ext cx="1054579" cy="1778896"/>
            <a:chOff x="13955" y="5079105"/>
            <a:chExt cx="1054579" cy="1778896"/>
          </a:xfrm>
        </p:grpSpPr>
        <p:pic>
          <p:nvPicPr>
            <p:cNvPr id="32" name="Picture 31">
              <a:extLst>
                <a:ext uri="{FF2B5EF4-FFF2-40B4-BE49-F238E27FC236}">
                  <a16:creationId xmlns:a16="http://schemas.microsoft.com/office/drawing/2014/main" id="{A1EE4E6B-306F-4F32-BC2B-FF337709C3BF}"/>
                </a:ext>
              </a:extLst>
            </p:cNvPr>
            <p:cNvPicPr>
              <a:picLocks noChangeAspect="1"/>
            </p:cNvPicPr>
            <p:nvPr/>
          </p:nvPicPr>
          <p:blipFill rotWithShape="1">
            <a:blip r:embed="rId6"/>
            <a:srcRect l="1" t="9870" r="65409" b="25334"/>
            <a:stretch/>
          </p:blipFill>
          <p:spPr>
            <a:xfrm>
              <a:off x="13955" y="5377140"/>
              <a:ext cx="1054579" cy="1480861"/>
            </a:xfrm>
            <a:prstGeom prst="rect">
              <a:avLst/>
            </a:prstGeom>
          </p:spPr>
        </p:pic>
        <p:sp>
          <p:nvSpPr>
            <p:cNvPr id="48" name="TextBox 47">
              <a:extLst>
                <a:ext uri="{FF2B5EF4-FFF2-40B4-BE49-F238E27FC236}">
                  <a16:creationId xmlns:a16="http://schemas.microsoft.com/office/drawing/2014/main" id="{7F0C0165-9BCC-4982-856D-34E329CBA205}"/>
                </a:ext>
              </a:extLst>
            </p:cNvPr>
            <p:cNvSpPr txBox="1"/>
            <p:nvPr/>
          </p:nvSpPr>
          <p:spPr>
            <a:xfrm>
              <a:off x="386814" y="5079105"/>
              <a:ext cx="317716" cy="369332"/>
            </a:xfrm>
            <a:prstGeom prst="rect">
              <a:avLst/>
            </a:prstGeom>
            <a:noFill/>
          </p:spPr>
          <p:txBody>
            <a:bodyPr wrap="none" rtlCol="0">
              <a:spAutoFit/>
            </a:bodyPr>
            <a:lstStyle/>
            <a:p>
              <a:r>
                <a:rPr lang="en-US" dirty="0"/>
                <a:t>A</a:t>
              </a:r>
            </a:p>
          </p:txBody>
        </p:sp>
      </p:grpSp>
      <p:sp>
        <p:nvSpPr>
          <p:cNvPr id="49" name="TextBox 48">
            <a:extLst>
              <a:ext uri="{FF2B5EF4-FFF2-40B4-BE49-F238E27FC236}">
                <a16:creationId xmlns:a16="http://schemas.microsoft.com/office/drawing/2014/main" id="{7DAD2911-B662-4FD6-9210-D03D92DB4594}"/>
              </a:ext>
            </a:extLst>
          </p:cNvPr>
          <p:cNvSpPr txBox="1"/>
          <p:nvPr/>
        </p:nvSpPr>
        <p:spPr>
          <a:xfrm>
            <a:off x="3066757" y="1826033"/>
            <a:ext cx="317716" cy="369332"/>
          </a:xfrm>
          <a:prstGeom prst="rect">
            <a:avLst/>
          </a:prstGeom>
          <a:noFill/>
        </p:spPr>
        <p:txBody>
          <a:bodyPr wrap="none" rtlCol="0">
            <a:spAutoFit/>
          </a:bodyPr>
          <a:lstStyle/>
          <a:p>
            <a:r>
              <a:rPr lang="en-US" dirty="0"/>
              <a:t>B</a:t>
            </a:r>
          </a:p>
        </p:txBody>
      </p:sp>
      <p:grpSp>
        <p:nvGrpSpPr>
          <p:cNvPr id="66" name="Group 65">
            <a:extLst>
              <a:ext uri="{FF2B5EF4-FFF2-40B4-BE49-F238E27FC236}">
                <a16:creationId xmlns:a16="http://schemas.microsoft.com/office/drawing/2014/main" id="{D2466004-3A73-4811-B117-F1F50B659957}"/>
              </a:ext>
            </a:extLst>
          </p:cNvPr>
          <p:cNvGrpSpPr/>
          <p:nvPr/>
        </p:nvGrpSpPr>
        <p:grpSpPr>
          <a:xfrm>
            <a:off x="1059171" y="4810078"/>
            <a:ext cx="818440" cy="1788580"/>
            <a:chOff x="1059171" y="5069420"/>
            <a:chExt cx="818440" cy="1788580"/>
          </a:xfrm>
        </p:grpSpPr>
        <p:pic>
          <p:nvPicPr>
            <p:cNvPr id="30" name="Picture 29">
              <a:extLst>
                <a:ext uri="{FF2B5EF4-FFF2-40B4-BE49-F238E27FC236}">
                  <a16:creationId xmlns:a16="http://schemas.microsoft.com/office/drawing/2014/main" id="{9B2DE0D2-B3BA-452B-A362-9E568C516AE0}"/>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50" name="TextBox 49">
              <a:extLst>
                <a:ext uri="{FF2B5EF4-FFF2-40B4-BE49-F238E27FC236}">
                  <a16:creationId xmlns:a16="http://schemas.microsoft.com/office/drawing/2014/main" id="{7BCC3506-0D9D-4B78-A5D6-BAC98975C421}"/>
                </a:ext>
              </a:extLst>
            </p:cNvPr>
            <p:cNvSpPr txBox="1"/>
            <p:nvPr/>
          </p:nvSpPr>
          <p:spPr>
            <a:xfrm>
              <a:off x="1291737" y="5069420"/>
              <a:ext cx="317716" cy="369332"/>
            </a:xfrm>
            <a:prstGeom prst="rect">
              <a:avLst/>
            </a:prstGeom>
            <a:noFill/>
          </p:spPr>
          <p:txBody>
            <a:bodyPr wrap="none" rtlCol="0">
              <a:spAutoFit/>
            </a:bodyPr>
            <a:lstStyle/>
            <a:p>
              <a:r>
                <a:rPr lang="en-US" dirty="0"/>
                <a:t>B</a:t>
              </a:r>
            </a:p>
          </p:txBody>
        </p:sp>
      </p:grpSp>
      <p:sp>
        <p:nvSpPr>
          <p:cNvPr id="51" name="TextBox 50">
            <a:extLst>
              <a:ext uri="{FF2B5EF4-FFF2-40B4-BE49-F238E27FC236}">
                <a16:creationId xmlns:a16="http://schemas.microsoft.com/office/drawing/2014/main" id="{0781CCE0-47E6-4653-8A93-3F969A7FA4A9}"/>
              </a:ext>
            </a:extLst>
          </p:cNvPr>
          <p:cNvSpPr txBox="1"/>
          <p:nvPr/>
        </p:nvSpPr>
        <p:spPr>
          <a:xfrm>
            <a:off x="3225615" y="2809204"/>
            <a:ext cx="308098" cy="369332"/>
          </a:xfrm>
          <a:prstGeom prst="rect">
            <a:avLst/>
          </a:prstGeom>
          <a:noFill/>
        </p:spPr>
        <p:txBody>
          <a:bodyPr wrap="none" rtlCol="0">
            <a:spAutoFit/>
          </a:bodyPr>
          <a:lstStyle/>
          <a:p>
            <a:r>
              <a:rPr lang="en-US" dirty="0"/>
              <a:t>C</a:t>
            </a:r>
          </a:p>
        </p:txBody>
      </p:sp>
      <p:grpSp>
        <p:nvGrpSpPr>
          <p:cNvPr id="67" name="Group 66">
            <a:extLst>
              <a:ext uri="{FF2B5EF4-FFF2-40B4-BE49-F238E27FC236}">
                <a16:creationId xmlns:a16="http://schemas.microsoft.com/office/drawing/2014/main" id="{B50D96A5-E13C-47AA-8E10-E6499F446FB7}"/>
              </a:ext>
            </a:extLst>
          </p:cNvPr>
          <p:cNvGrpSpPr/>
          <p:nvPr/>
        </p:nvGrpSpPr>
        <p:grpSpPr>
          <a:xfrm>
            <a:off x="1860300" y="4819884"/>
            <a:ext cx="1017380" cy="1778773"/>
            <a:chOff x="1860300" y="5079226"/>
            <a:chExt cx="1017380" cy="1778773"/>
          </a:xfrm>
        </p:grpSpPr>
        <p:pic>
          <p:nvPicPr>
            <p:cNvPr id="31" name="Picture 30">
              <a:extLst>
                <a:ext uri="{FF2B5EF4-FFF2-40B4-BE49-F238E27FC236}">
                  <a16:creationId xmlns:a16="http://schemas.microsoft.com/office/drawing/2014/main" id="{B8B316ED-92AD-426C-8588-1DCAAD726B2B}"/>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52" name="TextBox 51">
              <a:extLst>
                <a:ext uri="{FF2B5EF4-FFF2-40B4-BE49-F238E27FC236}">
                  <a16:creationId xmlns:a16="http://schemas.microsoft.com/office/drawing/2014/main" id="{EB76559D-CCC1-4E67-8E02-137AFA4799E4}"/>
                </a:ext>
              </a:extLst>
            </p:cNvPr>
            <p:cNvSpPr txBox="1"/>
            <p:nvPr/>
          </p:nvSpPr>
          <p:spPr>
            <a:xfrm>
              <a:off x="2214941" y="5079226"/>
              <a:ext cx="308098" cy="369332"/>
            </a:xfrm>
            <a:prstGeom prst="rect">
              <a:avLst/>
            </a:prstGeom>
            <a:noFill/>
          </p:spPr>
          <p:txBody>
            <a:bodyPr wrap="none" rtlCol="0">
              <a:spAutoFit/>
            </a:bodyPr>
            <a:lstStyle/>
            <a:p>
              <a:r>
                <a:rPr lang="en-US" dirty="0"/>
                <a:t>C</a:t>
              </a:r>
            </a:p>
          </p:txBody>
        </p:sp>
      </p:grpSp>
      <p:grpSp>
        <p:nvGrpSpPr>
          <p:cNvPr id="68" name="Group 67">
            <a:extLst>
              <a:ext uri="{FF2B5EF4-FFF2-40B4-BE49-F238E27FC236}">
                <a16:creationId xmlns:a16="http://schemas.microsoft.com/office/drawing/2014/main" id="{37A4C19A-714A-4991-B27E-7629F1052AF4}"/>
              </a:ext>
            </a:extLst>
          </p:cNvPr>
          <p:cNvGrpSpPr/>
          <p:nvPr/>
        </p:nvGrpSpPr>
        <p:grpSpPr>
          <a:xfrm>
            <a:off x="2875024" y="4810078"/>
            <a:ext cx="1068570" cy="1788580"/>
            <a:chOff x="2875024" y="5069420"/>
            <a:chExt cx="1068570" cy="1788580"/>
          </a:xfrm>
        </p:grpSpPr>
        <p:pic>
          <p:nvPicPr>
            <p:cNvPr id="29" name="Picture 28">
              <a:extLst>
                <a:ext uri="{FF2B5EF4-FFF2-40B4-BE49-F238E27FC236}">
                  <a16:creationId xmlns:a16="http://schemas.microsoft.com/office/drawing/2014/main" id="{C734D29B-7114-4C19-BA1C-D75C93D9ACFA}"/>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53" name="TextBox 52">
              <a:extLst>
                <a:ext uri="{FF2B5EF4-FFF2-40B4-BE49-F238E27FC236}">
                  <a16:creationId xmlns:a16="http://schemas.microsoft.com/office/drawing/2014/main" id="{D88C1435-AA2C-49DD-9F69-911F4341EB53}"/>
                </a:ext>
              </a:extLst>
            </p:cNvPr>
            <p:cNvSpPr txBox="1"/>
            <p:nvPr/>
          </p:nvSpPr>
          <p:spPr>
            <a:xfrm>
              <a:off x="3251346" y="5069420"/>
              <a:ext cx="327334" cy="369332"/>
            </a:xfrm>
            <a:prstGeom prst="rect">
              <a:avLst/>
            </a:prstGeom>
            <a:noFill/>
          </p:spPr>
          <p:txBody>
            <a:bodyPr wrap="none" rtlCol="0">
              <a:spAutoFit/>
            </a:bodyPr>
            <a:lstStyle/>
            <a:p>
              <a:r>
                <a:rPr lang="en-US" dirty="0"/>
                <a:t>D</a:t>
              </a:r>
            </a:p>
          </p:txBody>
        </p:sp>
      </p:grpSp>
      <p:sp>
        <p:nvSpPr>
          <p:cNvPr id="54" name="TextBox 53">
            <a:extLst>
              <a:ext uri="{FF2B5EF4-FFF2-40B4-BE49-F238E27FC236}">
                <a16:creationId xmlns:a16="http://schemas.microsoft.com/office/drawing/2014/main" id="{6534EC91-0B6F-4E7D-9551-FEDF59A27AE6}"/>
              </a:ext>
            </a:extLst>
          </p:cNvPr>
          <p:cNvSpPr txBox="1"/>
          <p:nvPr/>
        </p:nvSpPr>
        <p:spPr>
          <a:xfrm>
            <a:off x="3211011" y="3322898"/>
            <a:ext cx="327334" cy="369332"/>
          </a:xfrm>
          <a:prstGeom prst="rect">
            <a:avLst/>
          </a:prstGeom>
          <a:noFill/>
        </p:spPr>
        <p:txBody>
          <a:bodyPr wrap="none" rtlCol="0">
            <a:spAutoFit/>
          </a:bodyPr>
          <a:lstStyle/>
          <a:p>
            <a:r>
              <a:rPr lang="en-US" dirty="0"/>
              <a:t>D</a:t>
            </a:r>
          </a:p>
        </p:txBody>
      </p:sp>
      <p:pic>
        <p:nvPicPr>
          <p:cNvPr id="55" name="Picture 54">
            <a:extLst>
              <a:ext uri="{FF2B5EF4-FFF2-40B4-BE49-F238E27FC236}">
                <a16:creationId xmlns:a16="http://schemas.microsoft.com/office/drawing/2014/main" id="{133C83F2-A5FB-432A-92BF-6C4BEB520805}"/>
              </a:ext>
            </a:extLst>
          </p:cNvPr>
          <p:cNvPicPr>
            <a:picLocks noChangeAspect="1"/>
          </p:cNvPicPr>
          <p:nvPr/>
        </p:nvPicPr>
        <p:blipFill rotWithShape="1">
          <a:blip r:embed="rId10"/>
          <a:srcRect l="27868" t="16923" r="24308" b="25939"/>
          <a:stretch/>
        </p:blipFill>
        <p:spPr>
          <a:xfrm>
            <a:off x="4430871" y="491131"/>
            <a:ext cx="1382375" cy="1238074"/>
          </a:xfrm>
          <a:prstGeom prst="rect">
            <a:avLst/>
          </a:prstGeom>
        </p:spPr>
      </p:pic>
      <p:pic>
        <p:nvPicPr>
          <p:cNvPr id="57" name="Picture 56" descr="A picture containing metalware, gear&#10;&#10;Description automatically generated">
            <a:extLst>
              <a:ext uri="{FF2B5EF4-FFF2-40B4-BE49-F238E27FC236}">
                <a16:creationId xmlns:a16="http://schemas.microsoft.com/office/drawing/2014/main" id="{85E815DC-4386-4233-9BF4-7C02710939C2}"/>
              </a:ext>
            </a:extLst>
          </p:cNvPr>
          <p:cNvPicPr>
            <a:picLocks noChangeAspect="1"/>
          </p:cNvPicPr>
          <p:nvPr/>
        </p:nvPicPr>
        <p:blipFill rotWithShape="1">
          <a:blip r:embed="rId11">
            <a:extLst>
              <a:ext uri="{28A0092B-C50C-407E-A947-70E740481C1C}">
                <a14:useLocalDpi xmlns:a14="http://schemas.microsoft.com/office/drawing/2010/main" val="0"/>
              </a:ext>
            </a:extLst>
          </a:blip>
          <a:srcRect l="22255" t="17547" r="23987" b="31965"/>
          <a:stretch/>
        </p:blipFill>
        <p:spPr>
          <a:xfrm>
            <a:off x="5169223" y="2381511"/>
            <a:ext cx="1566722" cy="1103026"/>
          </a:xfrm>
          <a:prstGeom prst="rect">
            <a:avLst/>
          </a:prstGeom>
        </p:spPr>
      </p:pic>
      <p:pic>
        <p:nvPicPr>
          <p:cNvPr id="59" name="Picture 58">
            <a:extLst>
              <a:ext uri="{FF2B5EF4-FFF2-40B4-BE49-F238E27FC236}">
                <a16:creationId xmlns:a16="http://schemas.microsoft.com/office/drawing/2014/main" id="{9234D635-DEF6-411F-A1DF-D15ABCDE172B}"/>
              </a:ext>
            </a:extLst>
          </p:cNvPr>
          <p:cNvPicPr>
            <a:picLocks noChangeAspect="1"/>
          </p:cNvPicPr>
          <p:nvPr/>
        </p:nvPicPr>
        <p:blipFill rotWithShape="1">
          <a:blip r:embed="rId6"/>
          <a:srcRect l="1" t="9870" r="65409" b="25334"/>
          <a:stretch/>
        </p:blipFill>
        <p:spPr>
          <a:xfrm>
            <a:off x="7185621" y="268894"/>
            <a:ext cx="1054579" cy="1480861"/>
          </a:xfrm>
          <a:prstGeom prst="rect">
            <a:avLst/>
          </a:prstGeom>
        </p:spPr>
      </p:pic>
      <p:cxnSp>
        <p:nvCxnSpPr>
          <p:cNvPr id="61" name="Straight Arrow Connector 60">
            <a:extLst>
              <a:ext uri="{FF2B5EF4-FFF2-40B4-BE49-F238E27FC236}">
                <a16:creationId xmlns:a16="http://schemas.microsoft.com/office/drawing/2014/main" id="{DE642699-D183-4065-A789-66799BFB1E23}"/>
              </a:ext>
            </a:extLst>
          </p:cNvPr>
          <p:cNvCxnSpPr>
            <a:cxnSpLocks/>
          </p:cNvCxnSpPr>
          <p:nvPr/>
        </p:nvCxnSpPr>
        <p:spPr>
          <a:xfrm flipV="1">
            <a:off x="5024012" y="1250800"/>
            <a:ext cx="136437" cy="7550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C746AE9C-E004-4C6B-8AD2-9EE2AF2CDF1D}"/>
              </a:ext>
            </a:extLst>
          </p:cNvPr>
          <p:cNvPicPr>
            <a:picLocks noChangeAspect="1"/>
          </p:cNvPicPr>
          <p:nvPr/>
        </p:nvPicPr>
        <p:blipFill>
          <a:blip r:embed="rId12"/>
          <a:stretch>
            <a:fillRect/>
          </a:stretch>
        </p:blipFill>
        <p:spPr>
          <a:xfrm>
            <a:off x="4704354" y="3591828"/>
            <a:ext cx="2712955" cy="30483"/>
          </a:xfrm>
          <a:prstGeom prst="rect">
            <a:avLst/>
          </a:prstGeom>
        </p:spPr>
      </p:pic>
      <p:cxnSp>
        <p:nvCxnSpPr>
          <p:cNvPr id="70" name="Straight Arrow Connector 69">
            <a:extLst>
              <a:ext uri="{FF2B5EF4-FFF2-40B4-BE49-F238E27FC236}">
                <a16:creationId xmlns:a16="http://schemas.microsoft.com/office/drawing/2014/main" id="{6A93BC3A-A12A-4976-87CB-644E85CBB3AD}"/>
              </a:ext>
            </a:extLst>
          </p:cNvPr>
          <p:cNvCxnSpPr>
            <a:cxnSpLocks/>
          </p:cNvCxnSpPr>
          <p:nvPr/>
        </p:nvCxnSpPr>
        <p:spPr>
          <a:xfrm>
            <a:off x="2014737" y="3009166"/>
            <a:ext cx="0" cy="8174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95180D4-BD68-4BC1-A388-8C1A6CCDE7E8}"/>
              </a:ext>
            </a:extLst>
          </p:cNvPr>
          <p:cNvCxnSpPr>
            <a:cxnSpLocks/>
          </p:cNvCxnSpPr>
          <p:nvPr/>
        </p:nvCxnSpPr>
        <p:spPr>
          <a:xfrm>
            <a:off x="5509370" y="1564070"/>
            <a:ext cx="21826" cy="71015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DC284180-00E8-48E3-88A7-FE51AAD2C2DF}"/>
              </a:ext>
            </a:extLst>
          </p:cNvPr>
          <p:cNvPicPr>
            <a:picLocks noChangeAspect="1"/>
          </p:cNvPicPr>
          <p:nvPr/>
        </p:nvPicPr>
        <p:blipFill rotWithShape="1">
          <a:blip r:embed="rId13"/>
          <a:srcRect l="13215" t="23448" r="14451" b="25939"/>
          <a:stretch/>
        </p:blipFill>
        <p:spPr>
          <a:xfrm>
            <a:off x="8889855" y="735704"/>
            <a:ext cx="2699435" cy="1415930"/>
          </a:xfrm>
          <a:prstGeom prst="rect">
            <a:avLst/>
          </a:prstGeom>
        </p:spPr>
      </p:pic>
      <p:cxnSp>
        <p:nvCxnSpPr>
          <p:cNvPr id="76" name="Straight Connector 75">
            <a:extLst>
              <a:ext uri="{FF2B5EF4-FFF2-40B4-BE49-F238E27FC236}">
                <a16:creationId xmlns:a16="http://schemas.microsoft.com/office/drawing/2014/main" id="{0EF59EEE-3FCD-4791-8CA2-A9084F096814}"/>
              </a:ext>
            </a:extLst>
          </p:cNvPr>
          <p:cNvCxnSpPr>
            <a:cxnSpLocks/>
          </p:cNvCxnSpPr>
          <p:nvPr/>
        </p:nvCxnSpPr>
        <p:spPr>
          <a:xfrm>
            <a:off x="8286750"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7" name="Picture 86" descr="A picture containing text&#10;&#10;Description automatically generated">
            <a:extLst>
              <a:ext uri="{FF2B5EF4-FFF2-40B4-BE49-F238E27FC236}">
                <a16:creationId xmlns:a16="http://schemas.microsoft.com/office/drawing/2014/main" id="{226867DF-D59A-408D-BE0D-092957A9111C}"/>
              </a:ext>
            </a:extLst>
          </p:cNvPr>
          <p:cNvPicPr>
            <a:picLocks noChangeAspect="1"/>
          </p:cNvPicPr>
          <p:nvPr/>
        </p:nvPicPr>
        <p:blipFill rotWithShape="1">
          <a:blip r:embed="rId14">
            <a:extLst>
              <a:ext uri="{28A0092B-C50C-407E-A947-70E740481C1C}">
                <a14:useLocalDpi xmlns:a14="http://schemas.microsoft.com/office/drawing/2010/main" val="0"/>
              </a:ext>
            </a:extLst>
          </a:blip>
          <a:srcRect l="8110" t="31736" r="7775" b="36714"/>
          <a:stretch/>
        </p:blipFill>
        <p:spPr>
          <a:xfrm>
            <a:off x="8859919" y="3383532"/>
            <a:ext cx="2939929" cy="826640"/>
          </a:xfrm>
          <a:prstGeom prst="rect">
            <a:avLst/>
          </a:prstGeom>
        </p:spPr>
      </p:pic>
      <p:grpSp>
        <p:nvGrpSpPr>
          <p:cNvPr id="89" name="Group 88">
            <a:extLst>
              <a:ext uri="{FF2B5EF4-FFF2-40B4-BE49-F238E27FC236}">
                <a16:creationId xmlns:a16="http://schemas.microsoft.com/office/drawing/2014/main" id="{02488F56-79BA-480B-8D8B-E29C7F394B13}"/>
              </a:ext>
            </a:extLst>
          </p:cNvPr>
          <p:cNvGrpSpPr/>
          <p:nvPr/>
        </p:nvGrpSpPr>
        <p:grpSpPr>
          <a:xfrm>
            <a:off x="10913178" y="4775935"/>
            <a:ext cx="818440" cy="1788580"/>
            <a:chOff x="1059171" y="5069420"/>
            <a:chExt cx="818440" cy="1788580"/>
          </a:xfrm>
        </p:grpSpPr>
        <p:pic>
          <p:nvPicPr>
            <p:cNvPr id="90" name="Picture 89">
              <a:extLst>
                <a:ext uri="{FF2B5EF4-FFF2-40B4-BE49-F238E27FC236}">
                  <a16:creationId xmlns:a16="http://schemas.microsoft.com/office/drawing/2014/main" id="{53168BDD-4DC1-44A4-93D8-68CF634E3966}"/>
                </a:ext>
              </a:extLst>
            </p:cNvPr>
            <p:cNvPicPr>
              <a:picLocks noChangeAspect="1"/>
            </p:cNvPicPr>
            <p:nvPr/>
          </p:nvPicPr>
          <p:blipFill rotWithShape="1">
            <a:blip r:embed="rId7"/>
            <a:srcRect t="9490" r="73810" b="27297"/>
            <a:stretch/>
          </p:blipFill>
          <p:spPr>
            <a:xfrm>
              <a:off x="1059171" y="5377140"/>
              <a:ext cx="818440" cy="1480860"/>
            </a:xfrm>
            <a:prstGeom prst="rect">
              <a:avLst/>
            </a:prstGeom>
          </p:spPr>
        </p:pic>
        <p:sp>
          <p:nvSpPr>
            <p:cNvPr id="91" name="TextBox 90">
              <a:extLst>
                <a:ext uri="{FF2B5EF4-FFF2-40B4-BE49-F238E27FC236}">
                  <a16:creationId xmlns:a16="http://schemas.microsoft.com/office/drawing/2014/main" id="{8777A5AF-C095-487C-B04C-2D6C2D8D9BEF}"/>
                </a:ext>
              </a:extLst>
            </p:cNvPr>
            <p:cNvSpPr txBox="1"/>
            <p:nvPr/>
          </p:nvSpPr>
          <p:spPr>
            <a:xfrm>
              <a:off x="1291737" y="5069420"/>
              <a:ext cx="317716" cy="369332"/>
            </a:xfrm>
            <a:prstGeom prst="rect">
              <a:avLst/>
            </a:prstGeom>
            <a:noFill/>
          </p:spPr>
          <p:txBody>
            <a:bodyPr wrap="none" rtlCol="0">
              <a:spAutoFit/>
            </a:bodyPr>
            <a:lstStyle/>
            <a:p>
              <a:r>
                <a:rPr lang="en-US" dirty="0"/>
                <a:t>C</a:t>
              </a:r>
            </a:p>
          </p:txBody>
        </p:sp>
      </p:grpSp>
      <p:grpSp>
        <p:nvGrpSpPr>
          <p:cNvPr id="92" name="Group 91">
            <a:extLst>
              <a:ext uri="{FF2B5EF4-FFF2-40B4-BE49-F238E27FC236}">
                <a16:creationId xmlns:a16="http://schemas.microsoft.com/office/drawing/2014/main" id="{12090D97-0E5E-4FF2-BD2A-00F84FEE260E}"/>
              </a:ext>
            </a:extLst>
          </p:cNvPr>
          <p:cNvGrpSpPr/>
          <p:nvPr/>
        </p:nvGrpSpPr>
        <p:grpSpPr>
          <a:xfrm>
            <a:off x="9848736" y="4785741"/>
            <a:ext cx="1017380" cy="1778773"/>
            <a:chOff x="1860300" y="5079226"/>
            <a:chExt cx="1017380" cy="1778773"/>
          </a:xfrm>
        </p:grpSpPr>
        <p:pic>
          <p:nvPicPr>
            <p:cNvPr id="93" name="Picture 92">
              <a:extLst>
                <a:ext uri="{FF2B5EF4-FFF2-40B4-BE49-F238E27FC236}">
                  <a16:creationId xmlns:a16="http://schemas.microsoft.com/office/drawing/2014/main" id="{4B319994-534C-4FD6-895C-3FF0B7665DC7}"/>
                </a:ext>
              </a:extLst>
            </p:cNvPr>
            <p:cNvPicPr>
              <a:picLocks noChangeAspect="1"/>
            </p:cNvPicPr>
            <p:nvPr/>
          </p:nvPicPr>
          <p:blipFill rotWithShape="1">
            <a:blip r:embed="rId8"/>
            <a:srcRect l="-1" t="10050" r="66435" b="24776"/>
            <a:stretch/>
          </p:blipFill>
          <p:spPr>
            <a:xfrm>
              <a:off x="1860300" y="5377140"/>
              <a:ext cx="1017380" cy="1480859"/>
            </a:xfrm>
            <a:prstGeom prst="rect">
              <a:avLst/>
            </a:prstGeom>
          </p:spPr>
        </p:pic>
        <p:sp>
          <p:nvSpPr>
            <p:cNvPr id="94" name="TextBox 93">
              <a:extLst>
                <a:ext uri="{FF2B5EF4-FFF2-40B4-BE49-F238E27FC236}">
                  <a16:creationId xmlns:a16="http://schemas.microsoft.com/office/drawing/2014/main" id="{1605EDC2-D210-40E2-9B2B-7525EDB573AD}"/>
                </a:ext>
              </a:extLst>
            </p:cNvPr>
            <p:cNvSpPr txBox="1"/>
            <p:nvPr/>
          </p:nvSpPr>
          <p:spPr>
            <a:xfrm>
              <a:off x="2214941" y="5079226"/>
              <a:ext cx="309700" cy="369332"/>
            </a:xfrm>
            <a:prstGeom prst="rect">
              <a:avLst/>
            </a:prstGeom>
            <a:noFill/>
          </p:spPr>
          <p:txBody>
            <a:bodyPr wrap="none" rtlCol="0">
              <a:spAutoFit/>
            </a:bodyPr>
            <a:lstStyle/>
            <a:p>
              <a:r>
                <a:rPr lang="en-US" dirty="0"/>
                <a:t>B</a:t>
              </a:r>
            </a:p>
          </p:txBody>
        </p:sp>
      </p:grpSp>
      <p:grpSp>
        <p:nvGrpSpPr>
          <p:cNvPr id="95" name="Group 94">
            <a:extLst>
              <a:ext uri="{FF2B5EF4-FFF2-40B4-BE49-F238E27FC236}">
                <a16:creationId xmlns:a16="http://schemas.microsoft.com/office/drawing/2014/main" id="{CE834370-3846-4757-A4E1-5C1BFD51A251}"/>
              </a:ext>
            </a:extLst>
          </p:cNvPr>
          <p:cNvGrpSpPr/>
          <p:nvPr/>
        </p:nvGrpSpPr>
        <p:grpSpPr>
          <a:xfrm>
            <a:off x="8733104" y="4775935"/>
            <a:ext cx="1068570" cy="1788580"/>
            <a:chOff x="2875024" y="5069420"/>
            <a:chExt cx="1068570" cy="1788580"/>
          </a:xfrm>
        </p:grpSpPr>
        <p:pic>
          <p:nvPicPr>
            <p:cNvPr id="96" name="Picture 95">
              <a:extLst>
                <a:ext uri="{FF2B5EF4-FFF2-40B4-BE49-F238E27FC236}">
                  <a16:creationId xmlns:a16="http://schemas.microsoft.com/office/drawing/2014/main" id="{56501F47-1D3C-415F-ABE4-CED33101DF35}"/>
                </a:ext>
              </a:extLst>
            </p:cNvPr>
            <p:cNvPicPr>
              <a:picLocks noChangeAspect="1"/>
            </p:cNvPicPr>
            <p:nvPr/>
          </p:nvPicPr>
          <p:blipFill rotWithShape="1">
            <a:blip r:embed="rId9"/>
            <a:srcRect t="9425" r="66774" b="29149"/>
            <a:stretch/>
          </p:blipFill>
          <p:spPr>
            <a:xfrm>
              <a:off x="2875024" y="5377140"/>
              <a:ext cx="1068570" cy="1480860"/>
            </a:xfrm>
            <a:prstGeom prst="rect">
              <a:avLst/>
            </a:prstGeom>
          </p:spPr>
        </p:pic>
        <p:sp>
          <p:nvSpPr>
            <p:cNvPr id="97" name="TextBox 96">
              <a:extLst>
                <a:ext uri="{FF2B5EF4-FFF2-40B4-BE49-F238E27FC236}">
                  <a16:creationId xmlns:a16="http://schemas.microsoft.com/office/drawing/2014/main" id="{5B10FBB7-B668-487F-AE01-6F327471347E}"/>
                </a:ext>
              </a:extLst>
            </p:cNvPr>
            <p:cNvSpPr txBox="1"/>
            <p:nvPr/>
          </p:nvSpPr>
          <p:spPr>
            <a:xfrm>
              <a:off x="3251346" y="5069420"/>
              <a:ext cx="317716" cy="369332"/>
            </a:xfrm>
            <a:prstGeom prst="rect">
              <a:avLst/>
            </a:prstGeom>
            <a:noFill/>
          </p:spPr>
          <p:txBody>
            <a:bodyPr wrap="none" rtlCol="0">
              <a:spAutoFit/>
            </a:bodyPr>
            <a:lstStyle/>
            <a:p>
              <a:r>
                <a:rPr lang="en-US" dirty="0"/>
                <a:t>A</a:t>
              </a:r>
            </a:p>
          </p:txBody>
        </p:sp>
      </p:grpSp>
      <p:sp>
        <p:nvSpPr>
          <p:cNvPr id="98" name="TextBox 97">
            <a:extLst>
              <a:ext uri="{FF2B5EF4-FFF2-40B4-BE49-F238E27FC236}">
                <a16:creationId xmlns:a16="http://schemas.microsoft.com/office/drawing/2014/main" id="{9702E149-9FA4-43FF-B34E-5B0DB3216AFD}"/>
              </a:ext>
            </a:extLst>
          </p:cNvPr>
          <p:cNvSpPr txBox="1"/>
          <p:nvPr/>
        </p:nvSpPr>
        <p:spPr>
          <a:xfrm>
            <a:off x="856013" y="1937915"/>
            <a:ext cx="317716" cy="369332"/>
          </a:xfrm>
          <a:prstGeom prst="rect">
            <a:avLst/>
          </a:prstGeom>
          <a:noFill/>
        </p:spPr>
        <p:txBody>
          <a:bodyPr wrap="none" rtlCol="0">
            <a:spAutoFit/>
          </a:bodyPr>
          <a:lstStyle/>
          <a:p>
            <a:r>
              <a:rPr lang="en-US" dirty="0"/>
              <a:t>A</a:t>
            </a:r>
          </a:p>
        </p:txBody>
      </p:sp>
      <p:sp>
        <p:nvSpPr>
          <p:cNvPr id="99" name="TextBox 98">
            <a:extLst>
              <a:ext uri="{FF2B5EF4-FFF2-40B4-BE49-F238E27FC236}">
                <a16:creationId xmlns:a16="http://schemas.microsoft.com/office/drawing/2014/main" id="{466BD7E7-6AE3-4F12-8361-3DA762F2D65B}"/>
              </a:ext>
            </a:extLst>
          </p:cNvPr>
          <p:cNvSpPr txBox="1"/>
          <p:nvPr/>
        </p:nvSpPr>
        <p:spPr>
          <a:xfrm>
            <a:off x="9470206" y="679783"/>
            <a:ext cx="317716" cy="369332"/>
          </a:xfrm>
          <a:prstGeom prst="rect">
            <a:avLst/>
          </a:prstGeom>
          <a:noFill/>
        </p:spPr>
        <p:txBody>
          <a:bodyPr wrap="none" rtlCol="0">
            <a:spAutoFit/>
          </a:bodyPr>
          <a:lstStyle/>
          <a:p>
            <a:r>
              <a:rPr lang="en-US" dirty="0"/>
              <a:t>A</a:t>
            </a:r>
          </a:p>
        </p:txBody>
      </p:sp>
      <p:sp>
        <p:nvSpPr>
          <p:cNvPr id="100" name="TextBox 99">
            <a:extLst>
              <a:ext uri="{FF2B5EF4-FFF2-40B4-BE49-F238E27FC236}">
                <a16:creationId xmlns:a16="http://schemas.microsoft.com/office/drawing/2014/main" id="{D0C60603-A5D8-4656-9332-46662C452321}"/>
              </a:ext>
            </a:extLst>
          </p:cNvPr>
          <p:cNvSpPr txBox="1"/>
          <p:nvPr/>
        </p:nvSpPr>
        <p:spPr>
          <a:xfrm>
            <a:off x="10749398" y="679783"/>
            <a:ext cx="317716" cy="369332"/>
          </a:xfrm>
          <a:prstGeom prst="rect">
            <a:avLst/>
          </a:prstGeom>
          <a:noFill/>
        </p:spPr>
        <p:txBody>
          <a:bodyPr wrap="none" rtlCol="0">
            <a:spAutoFit/>
          </a:bodyPr>
          <a:lstStyle/>
          <a:p>
            <a:r>
              <a:rPr lang="en-US" dirty="0"/>
              <a:t>A</a:t>
            </a:r>
          </a:p>
        </p:txBody>
      </p:sp>
      <p:sp>
        <p:nvSpPr>
          <p:cNvPr id="101" name="TextBox 100">
            <a:extLst>
              <a:ext uri="{FF2B5EF4-FFF2-40B4-BE49-F238E27FC236}">
                <a16:creationId xmlns:a16="http://schemas.microsoft.com/office/drawing/2014/main" id="{86E1646C-A507-4635-A2CB-7B1C739C832B}"/>
              </a:ext>
            </a:extLst>
          </p:cNvPr>
          <p:cNvSpPr txBox="1"/>
          <p:nvPr/>
        </p:nvSpPr>
        <p:spPr>
          <a:xfrm>
            <a:off x="9384547" y="1498286"/>
            <a:ext cx="317716" cy="369332"/>
          </a:xfrm>
          <a:prstGeom prst="rect">
            <a:avLst/>
          </a:prstGeom>
          <a:noFill/>
        </p:spPr>
        <p:txBody>
          <a:bodyPr wrap="none" rtlCol="0">
            <a:spAutoFit/>
          </a:bodyPr>
          <a:lstStyle/>
          <a:p>
            <a:r>
              <a:rPr lang="en-US" dirty="0"/>
              <a:t>B</a:t>
            </a:r>
          </a:p>
        </p:txBody>
      </p:sp>
      <p:sp>
        <p:nvSpPr>
          <p:cNvPr id="102" name="TextBox 101">
            <a:extLst>
              <a:ext uri="{FF2B5EF4-FFF2-40B4-BE49-F238E27FC236}">
                <a16:creationId xmlns:a16="http://schemas.microsoft.com/office/drawing/2014/main" id="{6C57FE72-20AF-4D0F-BB3D-3E95DB15EA4C}"/>
              </a:ext>
            </a:extLst>
          </p:cNvPr>
          <p:cNvSpPr txBox="1"/>
          <p:nvPr/>
        </p:nvSpPr>
        <p:spPr>
          <a:xfrm>
            <a:off x="9301359" y="1921503"/>
            <a:ext cx="317716" cy="369332"/>
          </a:xfrm>
          <a:prstGeom prst="rect">
            <a:avLst/>
          </a:prstGeom>
          <a:noFill/>
        </p:spPr>
        <p:txBody>
          <a:bodyPr wrap="none" rtlCol="0">
            <a:spAutoFit/>
          </a:bodyPr>
          <a:lstStyle/>
          <a:p>
            <a:r>
              <a:rPr lang="en-US" dirty="0"/>
              <a:t>C</a:t>
            </a:r>
          </a:p>
        </p:txBody>
      </p:sp>
      <p:sp>
        <p:nvSpPr>
          <p:cNvPr id="103" name="TextBox 102">
            <a:extLst>
              <a:ext uri="{FF2B5EF4-FFF2-40B4-BE49-F238E27FC236}">
                <a16:creationId xmlns:a16="http://schemas.microsoft.com/office/drawing/2014/main" id="{028D0157-24CE-4D2C-8F41-C4977794FF16}"/>
              </a:ext>
            </a:extLst>
          </p:cNvPr>
          <p:cNvSpPr txBox="1"/>
          <p:nvPr/>
        </p:nvSpPr>
        <p:spPr>
          <a:xfrm>
            <a:off x="10822973" y="1512184"/>
            <a:ext cx="317716" cy="369332"/>
          </a:xfrm>
          <a:prstGeom prst="rect">
            <a:avLst/>
          </a:prstGeom>
          <a:noFill/>
        </p:spPr>
        <p:txBody>
          <a:bodyPr wrap="none" rtlCol="0">
            <a:spAutoFit/>
          </a:bodyPr>
          <a:lstStyle/>
          <a:p>
            <a:r>
              <a:rPr lang="en-US" dirty="0"/>
              <a:t>B</a:t>
            </a:r>
          </a:p>
        </p:txBody>
      </p:sp>
      <p:sp>
        <p:nvSpPr>
          <p:cNvPr id="104" name="TextBox 103">
            <a:extLst>
              <a:ext uri="{FF2B5EF4-FFF2-40B4-BE49-F238E27FC236}">
                <a16:creationId xmlns:a16="http://schemas.microsoft.com/office/drawing/2014/main" id="{397AABC9-BF2C-4C0C-A13B-AFD848AA5F06}"/>
              </a:ext>
            </a:extLst>
          </p:cNvPr>
          <p:cNvSpPr txBox="1"/>
          <p:nvPr/>
        </p:nvSpPr>
        <p:spPr>
          <a:xfrm>
            <a:off x="10880019" y="1917361"/>
            <a:ext cx="317716" cy="369332"/>
          </a:xfrm>
          <a:prstGeom prst="rect">
            <a:avLst/>
          </a:prstGeom>
          <a:noFill/>
        </p:spPr>
        <p:txBody>
          <a:bodyPr wrap="none" rtlCol="0">
            <a:spAutoFit/>
          </a:bodyPr>
          <a:lstStyle/>
          <a:p>
            <a:r>
              <a:rPr lang="en-US" dirty="0"/>
              <a:t>C</a:t>
            </a:r>
          </a:p>
        </p:txBody>
      </p:sp>
      <p:cxnSp>
        <p:nvCxnSpPr>
          <p:cNvPr id="105" name="Straight Arrow Connector 104">
            <a:extLst>
              <a:ext uri="{FF2B5EF4-FFF2-40B4-BE49-F238E27FC236}">
                <a16:creationId xmlns:a16="http://schemas.microsoft.com/office/drawing/2014/main" id="{0F783407-23D2-4C7B-AF5A-27F30DF7B4D4}"/>
              </a:ext>
            </a:extLst>
          </p:cNvPr>
          <p:cNvCxnSpPr>
            <a:cxnSpLocks/>
          </p:cNvCxnSpPr>
          <p:nvPr/>
        </p:nvCxnSpPr>
        <p:spPr>
          <a:xfrm>
            <a:off x="10336905" y="1794536"/>
            <a:ext cx="0" cy="15283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D1EB20C-BA95-4C13-B0C5-7F49AF7BCAF7}"/>
              </a:ext>
            </a:extLst>
          </p:cNvPr>
          <p:cNvCxnSpPr>
            <a:cxnSpLocks/>
          </p:cNvCxnSpPr>
          <p:nvPr/>
        </p:nvCxnSpPr>
        <p:spPr>
          <a:xfrm flipH="1">
            <a:off x="9319733" y="1081779"/>
            <a:ext cx="2497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1365B57-C0EE-4837-9367-272F3125DAF6}"/>
              </a:ext>
            </a:extLst>
          </p:cNvPr>
          <p:cNvCxnSpPr>
            <a:cxnSpLocks/>
          </p:cNvCxnSpPr>
          <p:nvPr/>
        </p:nvCxnSpPr>
        <p:spPr>
          <a:xfrm flipV="1">
            <a:off x="9279050" y="1347118"/>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0A554A9C-9B8A-4B95-AC5E-280C14415531}"/>
              </a:ext>
            </a:extLst>
          </p:cNvPr>
          <p:cNvCxnSpPr>
            <a:cxnSpLocks/>
          </p:cNvCxnSpPr>
          <p:nvPr/>
        </p:nvCxnSpPr>
        <p:spPr>
          <a:xfrm flipV="1">
            <a:off x="9236601" y="1707214"/>
            <a:ext cx="22309"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30B9C91-773E-4BD1-8C38-C69299252D96}"/>
              </a:ext>
            </a:extLst>
          </p:cNvPr>
          <p:cNvCxnSpPr>
            <a:cxnSpLocks/>
          </p:cNvCxnSpPr>
          <p:nvPr/>
        </p:nvCxnSpPr>
        <p:spPr>
          <a:xfrm>
            <a:off x="11165667" y="1129675"/>
            <a:ext cx="32068" cy="15243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45EFB66-15FA-421A-889E-A01703B44009}"/>
              </a:ext>
            </a:extLst>
          </p:cNvPr>
          <p:cNvCxnSpPr>
            <a:cxnSpLocks/>
          </p:cNvCxnSpPr>
          <p:nvPr/>
        </p:nvCxnSpPr>
        <p:spPr>
          <a:xfrm flipH="1" flipV="1">
            <a:off x="11220044" y="137672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DA6B766-44B7-4E24-AFF2-0FF7A3FDA228}"/>
              </a:ext>
            </a:extLst>
          </p:cNvPr>
          <p:cNvCxnSpPr>
            <a:cxnSpLocks/>
          </p:cNvCxnSpPr>
          <p:nvPr/>
        </p:nvCxnSpPr>
        <p:spPr>
          <a:xfrm flipH="1" flipV="1">
            <a:off x="11312393" y="1720861"/>
            <a:ext cx="46282" cy="17430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56798BB0-144D-4729-9212-F3AE5D42B5DB}"/>
              </a:ext>
            </a:extLst>
          </p:cNvPr>
          <p:cNvPicPr>
            <a:picLocks noChangeAspect="1"/>
          </p:cNvPicPr>
          <p:nvPr/>
        </p:nvPicPr>
        <p:blipFill rotWithShape="1">
          <a:blip r:embed="rId15">
            <a:extLst>
              <a:ext uri="{28A0092B-C50C-407E-A947-70E740481C1C}">
                <a14:useLocalDpi xmlns:a14="http://schemas.microsoft.com/office/drawing/2010/main" val="0"/>
              </a:ext>
            </a:extLst>
          </a:blip>
          <a:srcRect l="25523" t="24350" r="21403" b="14074"/>
          <a:stretch/>
        </p:blipFill>
        <p:spPr>
          <a:xfrm>
            <a:off x="4689945" y="3728787"/>
            <a:ext cx="1895270" cy="1648352"/>
          </a:xfrm>
          <a:prstGeom prst="rect">
            <a:avLst/>
          </a:prstGeom>
        </p:spPr>
      </p:pic>
      <p:pic>
        <p:nvPicPr>
          <p:cNvPr id="123" name="Picture 122">
            <a:extLst>
              <a:ext uri="{FF2B5EF4-FFF2-40B4-BE49-F238E27FC236}">
                <a16:creationId xmlns:a16="http://schemas.microsoft.com/office/drawing/2014/main" id="{1BBA4E41-123F-4110-9C2A-57F1EA16F186}"/>
              </a:ext>
            </a:extLst>
          </p:cNvPr>
          <p:cNvPicPr>
            <a:picLocks noChangeAspect="1"/>
          </p:cNvPicPr>
          <p:nvPr/>
        </p:nvPicPr>
        <p:blipFill rotWithShape="1">
          <a:blip r:embed="rId16">
            <a:extLst>
              <a:ext uri="{28A0092B-C50C-407E-A947-70E740481C1C}">
                <a14:useLocalDpi xmlns:a14="http://schemas.microsoft.com/office/drawing/2010/main" val="0"/>
              </a:ext>
            </a:extLst>
          </a:blip>
          <a:srcRect l="25703" t="39189" r="23000" b="18889"/>
          <a:stretch/>
        </p:blipFill>
        <p:spPr>
          <a:xfrm>
            <a:off x="5684642" y="5252446"/>
            <a:ext cx="2366266" cy="1449644"/>
          </a:xfrm>
          <a:prstGeom prst="rect">
            <a:avLst/>
          </a:prstGeom>
        </p:spPr>
      </p:pic>
      <p:cxnSp>
        <p:nvCxnSpPr>
          <p:cNvPr id="124" name="Straight Arrow Connector 123">
            <a:extLst>
              <a:ext uri="{FF2B5EF4-FFF2-40B4-BE49-F238E27FC236}">
                <a16:creationId xmlns:a16="http://schemas.microsoft.com/office/drawing/2014/main" id="{C7CEB42A-1502-40BF-B758-477C96E78C46}"/>
              </a:ext>
            </a:extLst>
          </p:cNvPr>
          <p:cNvCxnSpPr>
            <a:cxnSpLocks/>
          </p:cNvCxnSpPr>
          <p:nvPr/>
        </p:nvCxnSpPr>
        <p:spPr>
          <a:xfrm>
            <a:off x="6075360" y="4610100"/>
            <a:ext cx="442997" cy="65367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787F37F-4C75-4FB4-A4FD-CDE5C0D9ACDB}"/>
              </a:ext>
            </a:extLst>
          </p:cNvPr>
          <p:cNvCxnSpPr>
            <a:cxnSpLocks/>
          </p:cNvCxnSpPr>
          <p:nvPr/>
        </p:nvCxnSpPr>
        <p:spPr>
          <a:xfrm>
            <a:off x="5044793" y="4391378"/>
            <a:ext cx="1029" cy="27940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1921254B-9F1B-4CDE-839C-DAA27DFB485A}"/>
              </a:ext>
            </a:extLst>
          </p:cNvPr>
          <p:cNvSpPr txBox="1"/>
          <p:nvPr/>
        </p:nvSpPr>
        <p:spPr>
          <a:xfrm>
            <a:off x="-6001" y="1833440"/>
            <a:ext cx="470000" cy="769441"/>
          </a:xfrm>
          <a:prstGeom prst="rect">
            <a:avLst/>
          </a:prstGeom>
          <a:noFill/>
        </p:spPr>
        <p:txBody>
          <a:bodyPr wrap="none" rtlCol="0">
            <a:spAutoFit/>
          </a:bodyPr>
          <a:lstStyle/>
          <a:p>
            <a:r>
              <a:rPr lang="en-US" sz="4400" b="1" dirty="0"/>
              <a:t>1</a:t>
            </a:r>
          </a:p>
        </p:txBody>
      </p:sp>
      <p:sp>
        <p:nvSpPr>
          <p:cNvPr id="133" name="TextBox 132">
            <a:extLst>
              <a:ext uri="{FF2B5EF4-FFF2-40B4-BE49-F238E27FC236}">
                <a16:creationId xmlns:a16="http://schemas.microsoft.com/office/drawing/2014/main" id="{37BAB486-3B0B-4738-AD2D-73DF9B34755E}"/>
              </a:ext>
            </a:extLst>
          </p:cNvPr>
          <p:cNvSpPr txBox="1"/>
          <p:nvPr/>
        </p:nvSpPr>
        <p:spPr>
          <a:xfrm>
            <a:off x="4056063" y="53173"/>
            <a:ext cx="470000" cy="769441"/>
          </a:xfrm>
          <a:prstGeom prst="rect">
            <a:avLst/>
          </a:prstGeom>
          <a:noFill/>
        </p:spPr>
        <p:txBody>
          <a:bodyPr wrap="none" rtlCol="0">
            <a:spAutoFit/>
          </a:bodyPr>
          <a:lstStyle/>
          <a:p>
            <a:r>
              <a:rPr lang="en-US" sz="4400" b="1" dirty="0"/>
              <a:t>2</a:t>
            </a:r>
          </a:p>
        </p:txBody>
      </p:sp>
      <p:sp>
        <p:nvSpPr>
          <p:cNvPr id="134" name="TextBox 133">
            <a:extLst>
              <a:ext uri="{FF2B5EF4-FFF2-40B4-BE49-F238E27FC236}">
                <a16:creationId xmlns:a16="http://schemas.microsoft.com/office/drawing/2014/main" id="{C994E856-9A09-460F-BE26-7F8FF2946991}"/>
              </a:ext>
            </a:extLst>
          </p:cNvPr>
          <p:cNvSpPr txBox="1"/>
          <p:nvPr/>
        </p:nvSpPr>
        <p:spPr>
          <a:xfrm>
            <a:off x="8383394" y="53173"/>
            <a:ext cx="470000" cy="769441"/>
          </a:xfrm>
          <a:prstGeom prst="rect">
            <a:avLst/>
          </a:prstGeom>
          <a:noFill/>
        </p:spPr>
        <p:txBody>
          <a:bodyPr wrap="none" rtlCol="0">
            <a:spAutoFit/>
          </a:bodyPr>
          <a:lstStyle/>
          <a:p>
            <a:r>
              <a:rPr lang="en-US" sz="4400" b="1" dirty="0"/>
              <a:t>3</a:t>
            </a:r>
          </a:p>
        </p:txBody>
      </p:sp>
      <p:sp>
        <p:nvSpPr>
          <p:cNvPr id="135" name="TextBox 134">
            <a:extLst>
              <a:ext uri="{FF2B5EF4-FFF2-40B4-BE49-F238E27FC236}">
                <a16:creationId xmlns:a16="http://schemas.microsoft.com/office/drawing/2014/main" id="{8960F8C7-1EAA-4CF4-9E7C-FF243ACF35FF}"/>
              </a:ext>
            </a:extLst>
          </p:cNvPr>
          <p:cNvSpPr txBox="1"/>
          <p:nvPr/>
        </p:nvSpPr>
        <p:spPr>
          <a:xfrm>
            <a:off x="4053639" y="3622311"/>
            <a:ext cx="470000" cy="769441"/>
          </a:xfrm>
          <a:prstGeom prst="rect">
            <a:avLst/>
          </a:prstGeom>
          <a:noFill/>
        </p:spPr>
        <p:txBody>
          <a:bodyPr wrap="none" rtlCol="0">
            <a:spAutoFit/>
          </a:bodyPr>
          <a:lstStyle/>
          <a:p>
            <a:r>
              <a:rPr lang="en-US" sz="4400" b="1" dirty="0"/>
              <a:t>4</a:t>
            </a:r>
          </a:p>
        </p:txBody>
      </p:sp>
      <p:sp>
        <p:nvSpPr>
          <p:cNvPr id="71" name="TextBox 70">
            <a:extLst>
              <a:ext uri="{FF2B5EF4-FFF2-40B4-BE49-F238E27FC236}">
                <a16:creationId xmlns:a16="http://schemas.microsoft.com/office/drawing/2014/main" id="{4BBA0B51-806C-47EF-81A5-050307C1D0A8}"/>
              </a:ext>
            </a:extLst>
          </p:cNvPr>
          <p:cNvSpPr txBox="1"/>
          <p:nvPr/>
        </p:nvSpPr>
        <p:spPr>
          <a:xfrm>
            <a:off x="59783" y="237574"/>
            <a:ext cx="1369853" cy="369332"/>
          </a:xfrm>
          <a:prstGeom prst="rect">
            <a:avLst/>
          </a:prstGeom>
          <a:noFill/>
        </p:spPr>
        <p:txBody>
          <a:bodyPr wrap="square">
            <a:spAutoFit/>
          </a:bodyPr>
          <a:lstStyle/>
          <a:p>
            <a:r>
              <a:rPr lang="en-US" b="1" dirty="0"/>
              <a:t>C</a:t>
            </a:r>
            <a:r>
              <a:rPr lang="en-US" sz="1800" b="1" dirty="0"/>
              <a:t>: Armature</a:t>
            </a:r>
          </a:p>
        </p:txBody>
      </p:sp>
    </p:spTree>
    <p:extLst>
      <p:ext uri="{BB962C8B-B14F-4D97-AF65-F5344CB8AC3E}">
        <p14:creationId xmlns:p14="http://schemas.microsoft.com/office/powerpoint/2010/main" val="15349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462049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1257047-C6E2-4ABD-B126-78718820DEDB}"/>
              </a:ext>
            </a:extLst>
          </p:cNvPr>
          <p:cNvPicPr>
            <a:picLocks noChangeAspect="1"/>
          </p:cNvPicPr>
          <p:nvPr/>
        </p:nvPicPr>
        <p:blipFill rotWithShape="1">
          <a:blip r:embed="rId4"/>
          <a:srcRect l="11852" t="26000" r="9437" b="41000"/>
          <a:stretch/>
        </p:blipFill>
        <p:spPr>
          <a:xfrm>
            <a:off x="75219" y="242645"/>
            <a:ext cx="4305403" cy="1353127"/>
          </a:xfrm>
          <a:prstGeom prst="rect">
            <a:avLst/>
          </a:prstGeom>
        </p:spPr>
      </p:pic>
      <p:pic>
        <p:nvPicPr>
          <p:cNvPr id="8" name="Picture 7">
            <a:extLst>
              <a:ext uri="{FF2B5EF4-FFF2-40B4-BE49-F238E27FC236}">
                <a16:creationId xmlns:a16="http://schemas.microsoft.com/office/drawing/2014/main" id="{B82B0954-5679-4759-8FE9-21C81F39CBFF}"/>
              </a:ext>
            </a:extLst>
          </p:cNvPr>
          <p:cNvPicPr>
            <a:picLocks noChangeAspect="1"/>
          </p:cNvPicPr>
          <p:nvPr/>
        </p:nvPicPr>
        <p:blipFill rotWithShape="1">
          <a:blip r:embed="rId5"/>
          <a:srcRect l="5188" t="36889" r="2191" b="42000"/>
          <a:stretch/>
        </p:blipFill>
        <p:spPr>
          <a:xfrm>
            <a:off x="0" y="3292899"/>
            <a:ext cx="4167261" cy="712033"/>
          </a:xfrm>
          <a:prstGeom prst="rect">
            <a:avLst/>
          </a:prstGeom>
        </p:spPr>
      </p:pic>
      <p:pic>
        <p:nvPicPr>
          <p:cNvPr id="10" name="Picture 9">
            <a:extLst>
              <a:ext uri="{FF2B5EF4-FFF2-40B4-BE49-F238E27FC236}">
                <a16:creationId xmlns:a16="http://schemas.microsoft.com/office/drawing/2014/main" id="{0B4579FF-DEEF-435B-902C-77135933E461}"/>
              </a:ext>
            </a:extLst>
          </p:cNvPr>
          <p:cNvPicPr>
            <a:picLocks noChangeAspect="1"/>
          </p:cNvPicPr>
          <p:nvPr/>
        </p:nvPicPr>
        <p:blipFill rotWithShape="1">
          <a:blip r:embed="rId6"/>
          <a:srcRect t="9556" r="59162" b="28000"/>
          <a:stretch/>
        </p:blipFill>
        <p:spPr>
          <a:xfrm>
            <a:off x="104212" y="1557741"/>
            <a:ext cx="1425387" cy="1633855"/>
          </a:xfrm>
          <a:prstGeom prst="rect">
            <a:avLst/>
          </a:prstGeom>
        </p:spPr>
      </p:pic>
      <p:cxnSp>
        <p:nvCxnSpPr>
          <p:cNvPr id="14" name="Straight Arrow Connector 13">
            <a:extLst>
              <a:ext uri="{FF2B5EF4-FFF2-40B4-BE49-F238E27FC236}">
                <a16:creationId xmlns:a16="http://schemas.microsoft.com/office/drawing/2014/main" id="{D7AF0C3E-E410-4588-BAB2-FD96FB00E6C8}"/>
              </a:ext>
            </a:extLst>
          </p:cNvPr>
          <p:cNvCxnSpPr>
            <a:cxnSpLocks/>
          </p:cNvCxnSpPr>
          <p:nvPr/>
        </p:nvCxnSpPr>
        <p:spPr>
          <a:xfrm flipH="1">
            <a:off x="3946036" y="796433"/>
            <a:ext cx="25329" cy="22112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66999B-21BE-4139-8A02-196E5339AAD3}"/>
              </a:ext>
            </a:extLst>
          </p:cNvPr>
          <p:cNvCxnSpPr>
            <a:cxnSpLocks/>
          </p:cNvCxnSpPr>
          <p:nvPr/>
        </p:nvCxnSpPr>
        <p:spPr>
          <a:xfrm>
            <a:off x="2354690" y="1493520"/>
            <a:ext cx="0" cy="169807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appliance&#10;&#10;Description automatically generated">
            <a:extLst>
              <a:ext uri="{FF2B5EF4-FFF2-40B4-BE49-F238E27FC236}">
                <a16:creationId xmlns:a16="http://schemas.microsoft.com/office/drawing/2014/main" id="{323613C7-3F62-4110-AEB5-F826083D583E}"/>
              </a:ext>
            </a:extLst>
          </p:cNvPr>
          <p:cNvPicPr>
            <a:picLocks noChangeAspect="1"/>
          </p:cNvPicPr>
          <p:nvPr/>
        </p:nvPicPr>
        <p:blipFill rotWithShape="1">
          <a:blip r:embed="rId7">
            <a:extLst>
              <a:ext uri="{28A0092B-C50C-407E-A947-70E740481C1C}">
                <a14:useLocalDpi xmlns:a14="http://schemas.microsoft.com/office/drawing/2010/main" val="0"/>
              </a:ext>
            </a:extLst>
          </a:blip>
          <a:srcRect l="23900" t="18338" r="20176" b="19770"/>
          <a:stretch/>
        </p:blipFill>
        <p:spPr>
          <a:xfrm>
            <a:off x="5606182" y="99062"/>
            <a:ext cx="2315370" cy="1920853"/>
          </a:xfrm>
          <a:prstGeom prst="rect">
            <a:avLst/>
          </a:prstGeom>
        </p:spPr>
      </p:pic>
      <p:cxnSp>
        <p:nvCxnSpPr>
          <p:cNvPr id="24" name="Straight Arrow Connector 23">
            <a:extLst>
              <a:ext uri="{FF2B5EF4-FFF2-40B4-BE49-F238E27FC236}">
                <a16:creationId xmlns:a16="http://schemas.microsoft.com/office/drawing/2014/main" id="{B6ED4B74-8040-4941-9C07-8DE613466DAB}"/>
              </a:ext>
            </a:extLst>
          </p:cNvPr>
          <p:cNvCxnSpPr>
            <a:cxnSpLocks/>
          </p:cNvCxnSpPr>
          <p:nvPr/>
        </p:nvCxnSpPr>
        <p:spPr>
          <a:xfrm flipH="1">
            <a:off x="6911547" y="242645"/>
            <a:ext cx="678180" cy="38981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5</a:t>
            </a:r>
          </a:p>
        </p:txBody>
      </p:sp>
      <p:cxnSp>
        <p:nvCxnSpPr>
          <p:cNvPr id="29" name="Straight Connector 28">
            <a:extLst>
              <a:ext uri="{FF2B5EF4-FFF2-40B4-BE49-F238E27FC236}">
                <a16:creationId xmlns:a16="http://schemas.microsoft.com/office/drawing/2014/main" id="{B6B9DC51-6E8B-4859-B403-23ECFF1A8428}"/>
              </a:ext>
            </a:extLst>
          </p:cNvPr>
          <p:cNvCxnSpPr>
            <a:cxnSpLocks/>
          </p:cNvCxnSpPr>
          <p:nvPr/>
        </p:nvCxnSpPr>
        <p:spPr>
          <a:xfrm>
            <a:off x="8865173"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C02A749E-B87E-4FF7-B18C-30792509D1E0}"/>
              </a:ext>
            </a:extLst>
          </p:cNvPr>
          <p:cNvPicPr>
            <a:picLocks noChangeAspect="1"/>
          </p:cNvPicPr>
          <p:nvPr/>
        </p:nvPicPr>
        <p:blipFill rotWithShape="1">
          <a:blip r:embed="rId8">
            <a:extLst>
              <a:ext uri="{28A0092B-C50C-407E-A947-70E740481C1C}">
                <a14:useLocalDpi xmlns:a14="http://schemas.microsoft.com/office/drawing/2010/main" val="0"/>
              </a:ext>
            </a:extLst>
          </a:blip>
          <a:srcRect l="32758" t="18333" r="34591" b="29453"/>
          <a:stretch/>
        </p:blipFill>
        <p:spPr>
          <a:xfrm>
            <a:off x="4822410" y="2084218"/>
            <a:ext cx="2016527" cy="2417361"/>
          </a:xfrm>
          <a:prstGeom prst="rect">
            <a:avLst/>
          </a:prstGeom>
        </p:spPr>
      </p:pic>
      <p:cxnSp>
        <p:nvCxnSpPr>
          <p:cNvPr id="34" name="Straight Arrow Connector 33">
            <a:extLst>
              <a:ext uri="{FF2B5EF4-FFF2-40B4-BE49-F238E27FC236}">
                <a16:creationId xmlns:a16="http://schemas.microsoft.com/office/drawing/2014/main" id="{7FD067E2-54EE-4023-9DE7-B0133340BFF5}"/>
              </a:ext>
            </a:extLst>
          </p:cNvPr>
          <p:cNvCxnSpPr>
            <a:cxnSpLocks/>
          </p:cNvCxnSpPr>
          <p:nvPr/>
        </p:nvCxnSpPr>
        <p:spPr>
          <a:xfrm>
            <a:off x="6838937" y="4104133"/>
            <a:ext cx="411700" cy="58216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FEFD8A2-13FB-4696-B96D-05703CF6CBD9}"/>
              </a:ext>
            </a:extLst>
          </p:cNvPr>
          <p:cNvCxnSpPr>
            <a:cxnSpLocks/>
          </p:cNvCxnSpPr>
          <p:nvPr/>
        </p:nvCxnSpPr>
        <p:spPr>
          <a:xfrm>
            <a:off x="6137891" y="2940924"/>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6113524-7FB0-4E5E-A743-71CF89C6FCF5}"/>
              </a:ext>
            </a:extLst>
          </p:cNvPr>
          <p:cNvCxnSpPr>
            <a:cxnSpLocks/>
          </p:cNvCxnSpPr>
          <p:nvPr/>
        </p:nvCxnSpPr>
        <p:spPr>
          <a:xfrm>
            <a:off x="5592718" y="288624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38B2006-C8F6-4BAA-9162-50F1E8FB1608}"/>
              </a:ext>
            </a:extLst>
          </p:cNvPr>
          <p:cNvCxnSpPr>
            <a:cxnSpLocks/>
          </p:cNvCxnSpPr>
          <p:nvPr/>
        </p:nvCxnSpPr>
        <p:spPr>
          <a:xfrm flipV="1">
            <a:off x="6341091" y="36489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7E31D9-CC91-43C1-99D9-973BE3BEE50E}"/>
              </a:ext>
            </a:extLst>
          </p:cNvPr>
          <p:cNvCxnSpPr>
            <a:cxnSpLocks/>
          </p:cNvCxnSpPr>
          <p:nvPr/>
        </p:nvCxnSpPr>
        <p:spPr>
          <a:xfrm flipV="1">
            <a:off x="6137891" y="3763216"/>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C42BB99-256E-41A2-8D73-1BD49BF21E06}"/>
              </a:ext>
            </a:extLst>
          </p:cNvPr>
          <p:cNvCxnSpPr>
            <a:cxnSpLocks/>
          </p:cNvCxnSpPr>
          <p:nvPr/>
        </p:nvCxnSpPr>
        <p:spPr>
          <a:xfrm flipV="1">
            <a:off x="5725141" y="3648915"/>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B00318-B26A-4341-8242-CC1D964484D1}"/>
              </a:ext>
            </a:extLst>
          </p:cNvPr>
          <p:cNvCxnSpPr>
            <a:cxnSpLocks/>
          </p:cNvCxnSpPr>
          <p:nvPr/>
        </p:nvCxnSpPr>
        <p:spPr>
          <a:xfrm flipV="1">
            <a:off x="5588648" y="3729548"/>
            <a:ext cx="0" cy="275384"/>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4036AB6-C335-4ACA-9657-E305E125D5A3}"/>
              </a:ext>
            </a:extLst>
          </p:cNvPr>
          <p:cNvCxnSpPr>
            <a:cxnSpLocks/>
          </p:cNvCxnSpPr>
          <p:nvPr/>
        </p:nvCxnSpPr>
        <p:spPr>
          <a:xfrm>
            <a:off x="6319766" y="273238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F20F4CE-5217-4F8A-914C-664D8B9FC55C}"/>
              </a:ext>
            </a:extLst>
          </p:cNvPr>
          <p:cNvCxnSpPr>
            <a:cxnSpLocks/>
          </p:cNvCxnSpPr>
          <p:nvPr/>
        </p:nvCxnSpPr>
        <p:spPr>
          <a:xfrm>
            <a:off x="5725141" y="2661577"/>
            <a:ext cx="1" cy="15386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2844B585-2A77-4AE8-A821-DB5B9A5C424F}"/>
              </a:ext>
            </a:extLst>
          </p:cNvPr>
          <p:cNvPicPr>
            <a:picLocks noChangeAspect="1"/>
          </p:cNvPicPr>
          <p:nvPr/>
        </p:nvPicPr>
        <p:blipFill rotWithShape="1">
          <a:blip r:embed="rId9"/>
          <a:srcRect l="26499" t="23269" r="22353" b="25777"/>
          <a:stretch/>
        </p:blipFill>
        <p:spPr>
          <a:xfrm>
            <a:off x="6495795" y="4862862"/>
            <a:ext cx="2187863" cy="1633855"/>
          </a:xfrm>
          <a:prstGeom prst="rect">
            <a:avLst/>
          </a:prstGeom>
        </p:spPr>
      </p:pic>
      <p:pic>
        <p:nvPicPr>
          <p:cNvPr id="52" name="Picture 51">
            <a:extLst>
              <a:ext uri="{FF2B5EF4-FFF2-40B4-BE49-F238E27FC236}">
                <a16:creationId xmlns:a16="http://schemas.microsoft.com/office/drawing/2014/main" id="{E27529F3-F2D0-4EC9-BA4F-82528A14FDB2}"/>
              </a:ext>
            </a:extLst>
          </p:cNvPr>
          <p:cNvPicPr>
            <a:picLocks noChangeAspect="1"/>
          </p:cNvPicPr>
          <p:nvPr/>
        </p:nvPicPr>
        <p:blipFill rotWithShape="1">
          <a:blip r:embed="rId10"/>
          <a:srcRect l="-1" t="10000" r="66571" b="28000"/>
          <a:stretch/>
        </p:blipFill>
        <p:spPr>
          <a:xfrm>
            <a:off x="4822410" y="4887196"/>
            <a:ext cx="1230252" cy="1710454"/>
          </a:xfrm>
          <a:prstGeom prst="rect">
            <a:avLst/>
          </a:prstGeom>
        </p:spPr>
      </p:pic>
      <p:pic>
        <p:nvPicPr>
          <p:cNvPr id="53" name="Picture 52">
            <a:extLst>
              <a:ext uri="{FF2B5EF4-FFF2-40B4-BE49-F238E27FC236}">
                <a16:creationId xmlns:a16="http://schemas.microsoft.com/office/drawing/2014/main" id="{C3832B3B-1B4C-4356-B41F-DFD87A21EE17}"/>
              </a:ext>
            </a:extLst>
          </p:cNvPr>
          <p:cNvPicPr>
            <a:picLocks noChangeAspect="1"/>
          </p:cNvPicPr>
          <p:nvPr/>
        </p:nvPicPr>
        <p:blipFill>
          <a:blip r:embed="rId11"/>
          <a:stretch>
            <a:fillRect/>
          </a:stretch>
        </p:blipFill>
        <p:spPr>
          <a:xfrm>
            <a:off x="5386354" y="1941653"/>
            <a:ext cx="2712955" cy="30483"/>
          </a:xfrm>
          <a:prstGeom prst="rect">
            <a:avLst/>
          </a:prstGeom>
        </p:spPr>
      </p:pic>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470000" cy="769441"/>
          </a:xfrm>
          <a:prstGeom prst="rect">
            <a:avLst/>
          </a:prstGeom>
          <a:noFill/>
        </p:spPr>
        <p:txBody>
          <a:bodyPr wrap="none" rtlCol="0">
            <a:spAutoFit/>
          </a:bodyPr>
          <a:lstStyle/>
          <a:p>
            <a:r>
              <a:rPr lang="en-US" sz="4400" b="1" dirty="0"/>
              <a:t>1</a:t>
            </a:r>
          </a:p>
        </p:txBody>
      </p:sp>
      <p:pic>
        <p:nvPicPr>
          <p:cNvPr id="55" name="Picture 54">
            <a:extLst>
              <a:ext uri="{FF2B5EF4-FFF2-40B4-BE49-F238E27FC236}">
                <a16:creationId xmlns:a16="http://schemas.microsoft.com/office/drawing/2014/main" id="{9AA58F6A-AD84-40B4-8322-F723FADBB87F}"/>
              </a:ext>
            </a:extLst>
          </p:cNvPr>
          <p:cNvPicPr>
            <a:picLocks noChangeAspect="1"/>
          </p:cNvPicPr>
          <p:nvPr/>
        </p:nvPicPr>
        <p:blipFill rotWithShape="1">
          <a:blip r:embed="rId12"/>
          <a:srcRect l="13019" t="28653" r="9770" b="42338"/>
          <a:stretch/>
        </p:blipFill>
        <p:spPr>
          <a:xfrm>
            <a:off x="8924471" y="692204"/>
            <a:ext cx="3208232" cy="903568"/>
          </a:xfrm>
          <a:prstGeom prst="rect">
            <a:avLst/>
          </a:prstGeom>
        </p:spPr>
      </p:pic>
      <p:pic>
        <p:nvPicPr>
          <p:cNvPr id="56" name="Picture 55">
            <a:extLst>
              <a:ext uri="{FF2B5EF4-FFF2-40B4-BE49-F238E27FC236}">
                <a16:creationId xmlns:a16="http://schemas.microsoft.com/office/drawing/2014/main" id="{591699E8-F87C-4EC0-A876-EB4010C5A540}"/>
              </a:ext>
            </a:extLst>
          </p:cNvPr>
          <p:cNvPicPr>
            <a:picLocks noChangeAspect="1"/>
          </p:cNvPicPr>
          <p:nvPr/>
        </p:nvPicPr>
        <p:blipFill rotWithShape="1">
          <a:blip r:embed="rId13"/>
          <a:srcRect l="31250" t="29453" r="25346" b="37445"/>
          <a:stretch/>
        </p:blipFill>
        <p:spPr>
          <a:xfrm>
            <a:off x="9595100" y="2374668"/>
            <a:ext cx="1938695" cy="1108347"/>
          </a:xfrm>
          <a:prstGeom prst="rect">
            <a:avLst/>
          </a:prstGeom>
        </p:spPr>
      </p:pic>
      <p:sp>
        <p:nvSpPr>
          <p:cNvPr id="57" name="Freeform: Shape 56">
            <a:extLst>
              <a:ext uri="{FF2B5EF4-FFF2-40B4-BE49-F238E27FC236}">
                <a16:creationId xmlns:a16="http://schemas.microsoft.com/office/drawing/2014/main" id="{66246F00-A817-43D6-92F8-391A17310A4E}"/>
              </a:ext>
            </a:extLst>
          </p:cNvPr>
          <p:cNvSpPr/>
          <p:nvPr/>
        </p:nvSpPr>
        <p:spPr>
          <a:xfrm>
            <a:off x="5279522" y="2432281"/>
            <a:ext cx="215153" cy="639855"/>
          </a:xfrm>
          <a:custGeom>
            <a:avLst/>
            <a:gdLst>
              <a:gd name="connsiteX0" fmla="*/ 215153 w 215153"/>
              <a:gd name="connsiteY0" fmla="*/ 6809 h 639855"/>
              <a:gd name="connsiteX1" fmla="*/ 134471 w 215153"/>
              <a:gd name="connsiteY1" fmla="*/ 10946 h 639855"/>
              <a:gd name="connsiteX2" fmla="*/ 122058 w 215153"/>
              <a:gd name="connsiteY2" fmla="*/ 19221 h 639855"/>
              <a:gd name="connsiteX3" fmla="*/ 103439 w 215153"/>
              <a:gd name="connsiteY3" fmla="*/ 29565 h 639855"/>
              <a:gd name="connsiteX4" fmla="*/ 86889 w 215153"/>
              <a:gd name="connsiteY4" fmla="*/ 58528 h 639855"/>
              <a:gd name="connsiteX5" fmla="*/ 76545 w 215153"/>
              <a:gd name="connsiteY5" fmla="*/ 95766 h 639855"/>
              <a:gd name="connsiteX6" fmla="*/ 74476 w 215153"/>
              <a:gd name="connsiteY6" fmla="*/ 116454 h 639855"/>
              <a:gd name="connsiteX7" fmla="*/ 70339 w 215153"/>
              <a:gd name="connsiteY7" fmla="*/ 149554 h 639855"/>
              <a:gd name="connsiteX8" fmla="*/ 68270 w 215153"/>
              <a:gd name="connsiteY8" fmla="*/ 219893 h 639855"/>
              <a:gd name="connsiteX9" fmla="*/ 55857 w 215153"/>
              <a:gd name="connsiteY9" fmla="*/ 265406 h 639855"/>
              <a:gd name="connsiteX10" fmla="*/ 35169 w 215153"/>
              <a:gd name="connsiteY10" fmla="*/ 333676 h 639855"/>
              <a:gd name="connsiteX11" fmla="*/ 28963 w 215153"/>
              <a:gd name="connsiteY11" fmla="*/ 352295 h 639855"/>
              <a:gd name="connsiteX12" fmla="*/ 18619 w 215153"/>
              <a:gd name="connsiteY12" fmla="*/ 410220 h 639855"/>
              <a:gd name="connsiteX13" fmla="*/ 16550 w 215153"/>
              <a:gd name="connsiteY13" fmla="*/ 430908 h 639855"/>
              <a:gd name="connsiteX14" fmla="*/ 10344 w 215153"/>
              <a:gd name="connsiteY14" fmla="*/ 464009 h 639855"/>
              <a:gd name="connsiteX15" fmla="*/ 8275 w 215153"/>
              <a:gd name="connsiteY15" fmla="*/ 482628 h 639855"/>
              <a:gd name="connsiteX16" fmla="*/ 0 w 215153"/>
              <a:gd name="connsiteY16" fmla="*/ 517797 h 639855"/>
              <a:gd name="connsiteX17" fmla="*/ 2069 w 215153"/>
              <a:gd name="connsiteY17" fmla="*/ 639855 h 6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5153" h="639855">
                <a:moveTo>
                  <a:pt x="215153" y="6809"/>
                </a:moveTo>
                <a:cubicBezTo>
                  <a:pt x="183146" y="-3861"/>
                  <a:pt x="195756" y="-1625"/>
                  <a:pt x="134471" y="10946"/>
                </a:cubicBezTo>
                <a:cubicBezTo>
                  <a:pt x="129600" y="11945"/>
                  <a:pt x="126322" y="16663"/>
                  <a:pt x="122058" y="19221"/>
                </a:cubicBezTo>
                <a:cubicBezTo>
                  <a:pt x="115970" y="22874"/>
                  <a:pt x="109645" y="26117"/>
                  <a:pt x="103439" y="29565"/>
                </a:cubicBezTo>
                <a:cubicBezTo>
                  <a:pt x="97922" y="39219"/>
                  <a:pt x="89865" y="47814"/>
                  <a:pt x="86889" y="58528"/>
                </a:cubicBezTo>
                <a:lnTo>
                  <a:pt x="76545" y="95766"/>
                </a:lnTo>
                <a:cubicBezTo>
                  <a:pt x="75855" y="102662"/>
                  <a:pt x="75270" y="109569"/>
                  <a:pt x="74476" y="116454"/>
                </a:cubicBezTo>
                <a:cubicBezTo>
                  <a:pt x="73202" y="127500"/>
                  <a:pt x="71005" y="138455"/>
                  <a:pt x="70339" y="149554"/>
                </a:cubicBezTo>
                <a:cubicBezTo>
                  <a:pt x="68934" y="172968"/>
                  <a:pt x="69866" y="196491"/>
                  <a:pt x="68270" y="219893"/>
                </a:cubicBezTo>
                <a:cubicBezTo>
                  <a:pt x="67200" y="235588"/>
                  <a:pt x="60429" y="250710"/>
                  <a:pt x="55857" y="265406"/>
                </a:cubicBezTo>
                <a:cubicBezTo>
                  <a:pt x="48793" y="288111"/>
                  <a:pt x="42200" y="310961"/>
                  <a:pt x="35169" y="333676"/>
                </a:cubicBezTo>
                <a:cubicBezTo>
                  <a:pt x="33235" y="339925"/>
                  <a:pt x="30246" y="345880"/>
                  <a:pt x="28963" y="352295"/>
                </a:cubicBezTo>
                <a:cubicBezTo>
                  <a:pt x="23901" y="377607"/>
                  <a:pt x="21848" y="385465"/>
                  <a:pt x="18619" y="410220"/>
                </a:cubicBezTo>
                <a:cubicBezTo>
                  <a:pt x="17723" y="417092"/>
                  <a:pt x="17409" y="424031"/>
                  <a:pt x="16550" y="430908"/>
                </a:cubicBezTo>
                <a:cubicBezTo>
                  <a:pt x="14824" y="444719"/>
                  <a:pt x="12794" y="448494"/>
                  <a:pt x="10344" y="464009"/>
                </a:cubicBezTo>
                <a:cubicBezTo>
                  <a:pt x="9370" y="470177"/>
                  <a:pt x="9454" y="476496"/>
                  <a:pt x="8275" y="482628"/>
                </a:cubicBezTo>
                <a:cubicBezTo>
                  <a:pt x="6001" y="494454"/>
                  <a:pt x="2758" y="506074"/>
                  <a:pt x="0" y="517797"/>
                </a:cubicBezTo>
                <a:cubicBezTo>
                  <a:pt x="690" y="558483"/>
                  <a:pt x="2069" y="639855"/>
                  <a:pt x="2069" y="639855"/>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BA666062-52A6-458B-8BF4-BA69B71045E9}"/>
              </a:ext>
            </a:extLst>
          </p:cNvPr>
          <p:cNvSpPr/>
          <p:nvPr/>
        </p:nvSpPr>
        <p:spPr>
          <a:xfrm>
            <a:off x="4997065" y="4016630"/>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991C5EC-9280-47EC-8CAD-F89289464B7A}"/>
              </a:ext>
            </a:extLst>
          </p:cNvPr>
          <p:cNvSpPr/>
          <p:nvPr/>
        </p:nvSpPr>
        <p:spPr>
          <a:xfrm>
            <a:off x="6607437" y="6255563"/>
            <a:ext cx="304110" cy="378586"/>
          </a:xfrm>
          <a:custGeom>
            <a:avLst/>
            <a:gdLst>
              <a:gd name="connsiteX0" fmla="*/ 304110 w 304110"/>
              <a:gd name="connsiteY0" fmla="*/ 0 h 378586"/>
              <a:gd name="connsiteX1" fmla="*/ 302042 w 304110"/>
              <a:gd name="connsiteY1" fmla="*/ 41376 h 378586"/>
              <a:gd name="connsiteX2" fmla="*/ 297904 w 304110"/>
              <a:gd name="connsiteY2" fmla="*/ 55857 h 378586"/>
              <a:gd name="connsiteX3" fmla="*/ 295835 w 304110"/>
              <a:gd name="connsiteY3" fmla="*/ 68270 h 378586"/>
              <a:gd name="connsiteX4" fmla="*/ 283423 w 304110"/>
              <a:gd name="connsiteY4" fmla="*/ 107576 h 378586"/>
              <a:gd name="connsiteX5" fmla="*/ 273079 w 304110"/>
              <a:gd name="connsiteY5" fmla="*/ 132402 h 378586"/>
              <a:gd name="connsiteX6" fmla="*/ 250322 w 304110"/>
              <a:gd name="connsiteY6" fmla="*/ 163433 h 378586"/>
              <a:gd name="connsiteX7" fmla="*/ 231703 w 304110"/>
              <a:gd name="connsiteY7" fmla="*/ 184121 h 378586"/>
              <a:gd name="connsiteX8" fmla="*/ 221359 w 304110"/>
              <a:gd name="connsiteY8" fmla="*/ 194465 h 378586"/>
              <a:gd name="connsiteX9" fmla="*/ 204809 w 304110"/>
              <a:gd name="connsiteY9" fmla="*/ 202740 h 378586"/>
              <a:gd name="connsiteX10" fmla="*/ 159296 w 304110"/>
              <a:gd name="connsiteY10" fmla="*/ 221359 h 378586"/>
              <a:gd name="connsiteX11" fmla="*/ 126195 w 304110"/>
              <a:gd name="connsiteY11" fmla="*/ 237909 h 378586"/>
              <a:gd name="connsiteX12" fmla="*/ 97233 w 304110"/>
              <a:gd name="connsiteY12" fmla="*/ 244116 h 378586"/>
              <a:gd name="connsiteX13" fmla="*/ 91026 w 304110"/>
              <a:gd name="connsiteY13" fmla="*/ 246185 h 378586"/>
              <a:gd name="connsiteX14" fmla="*/ 82751 w 304110"/>
              <a:gd name="connsiteY14" fmla="*/ 248253 h 378586"/>
              <a:gd name="connsiteX15" fmla="*/ 76545 w 304110"/>
              <a:gd name="connsiteY15" fmla="*/ 252391 h 378586"/>
              <a:gd name="connsiteX16" fmla="*/ 68270 w 304110"/>
              <a:gd name="connsiteY16" fmla="*/ 256528 h 378586"/>
              <a:gd name="connsiteX17" fmla="*/ 57926 w 304110"/>
              <a:gd name="connsiteY17" fmla="*/ 264804 h 378586"/>
              <a:gd name="connsiteX18" fmla="*/ 47582 w 304110"/>
              <a:gd name="connsiteY18" fmla="*/ 271010 h 378586"/>
              <a:gd name="connsiteX19" fmla="*/ 41376 w 304110"/>
              <a:gd name="connsiteY19" fmla="*/ 277216 h 378586"/>
              <a:gd name="connsiteX20" fmla="*/ 35169 w 304110"/>
              <a:gd name="connsiteY20" fmla="*/ 281354 h 378586"/>
              <a:gd name="connsiteX21" fmla="*/ 22757 w 304110"/>
              <a:gd name="connsiteY21" fmla="*/ 299973 h 378586"/>
              <a:gd name="connsiteX22" fmla="*/ 18619 w 304110"/>
              <a:gd name="connsiteY22" fmla="*/ 308248 h 378586"/>
              <a:gd name="connsiteX23" fmla="*/ 12413 w 304110"/>
              <a:gd name="connsiteY23" fmla="*/ 316523 h 378586"/>
              <a:gd name="connsiteX24" fmla="*/ 10344 w 304110"/>
              <a:gd name="connsiteY24" fmla="*/ 345486 h 378586"/>
              <a:gd name="connsiteX25" fmla="*/ 6206 w 304110"/>
              <a:gd name="connsiteY25" fmla="*/ 355830 h 378586"/>
              <a:gd name="connsiteX26" fmla="*/ 4138 w 304110"/>
              <a:gd name="connsiteY26" fmla="*/ 370311 h 378586"/>
              <a:gd name="connsiteX27" fmla="*/ 0 w 304110"/>
              <a:gd name="connsiteY27" fmla="*/ 378586 h 37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4110" h="378586">
                <a:moveTo>
                  <a:pt x="304110" y="0"/>
                </a:moveTo>
                <a:cubicBezTo>
                  <a:pt x="303421" y="13792"/>
                  <a:pt x="303567" y="27651"/>
                  <a:pt x="302042" y="41376"/>
                </a:cubicBezTo>
                <a:cubicBezTo>
                  <a:pt x="301488" y="46366"/>
                  <a:pt x="299033" y="50965"/>
                  <a:pt x="297904" y="55857"/>
                </a:cubicBezTo>
                <a:cubicBezTo>
                  <a:pt x="296961" y="59944"/>
                  <a:pt x="296778" y="64183"/>
                  <a:pt x="295835" y="68270"/>
                </a:cubicBezTo>
                <a:cubicBezTo>
                  <a:pt x="293878" y="76749"/>
                  <a:pt x="285334" y="102990"/>
                  <a:pt x="283423" y="107576"/>
                </a:cubicBezTo>
                <a:cubicBezTo>
                  <a:pt x="279975" y="115851"/>
                  <a:pt x="278381" y="125173"/>
                  <a:pt x="273079" y="132402"/>
                </a:cubicBezTo>
                <a:cubicBezTo>
                  <a:pt x="265493" y="142746"/>
                  <a:pt x="257437" y="152760"/>
                  <a:pt x="250322" y="163433"/>
                </a:cubicBezTo>
                <a:cubicBezTo>
                  <a:pt x="236927" y="183526"/>
                  <a:pt x="248301" y="169183"/>
                  <a:pt x="231703" y="184121"/>
                </a:cubicBezTo>
                <a:cubicBezTo>
                  <a:pt x="228079" y="187383"/>
                  <a:pt x="225368" y="191689"/>
                  <a:pt x="221359" y="194465"/>
                </a:cubicBezTo>
                <a:cubicBezTo>
                  <a:pt x="216288" y="197976"/>
                  <a:pt x="210468" y="200288"/>
                  <a:pt x="204809" y="202740"/>
                </a:cubicBezTo>
                <a:cubicBezTo>
                  <a:pt x="189769" y="209257"/>
                  <a:pt x="173957" y="214029"/>
                  <a:pt x="159296" y="221359"/>
                </a:cubicBezTo>
                <a:cubicBezTo>
                  <a:pt x="148262" y="226876"/>
                  <a:pt x="138257" y="235324"/>
                  <a:pt x="126195" y="237909"/>
                </a:cubicBezTo>
                <a:cubicBezTo>
                  <a:pt x="116541" y="239978"/>
                  <a:pt x="106844" y="241854"/>
                  <a:pt x="97233" y="244116"/>
                </a:cubicBezTo>
                <a:cubicBezTo>
                  <a:pt x="95110" y="244616"/>
                  <a:pt x="93123" y="245586"/>
                  <a:pt x="91026" y="246185"/>
                </a:cubicBezTo>
                <a:cubicBezTo>
                  <a:pt x="88292" y="246966"/>
                  <a:pt x="85509" y="247564"/>
                  <a:pt x="82751" y="248253"/>
                </a:cubicBezTo>
                <a:cubicBezTo>
                  <a:pt x="80682" y="249632"/>
                  <a:pt x="78704" y="251157"/>
                  <a:pt x="76545" y="252391"/>
                </a:cubicBezTo>
                <a:cubicBezTo>
                  <a:pt x="73867" y="253921"/>
                  <a:pt x="70836" y="254817"/>
                  <a:pt x="68270" y="256528"/>
                </a:cubicBezTo>
                <a:cubicBezTo>
                  <a:pt x="64596" y="258977"/>
                  <a:pt x="61543" y="262272"/>
                  <a:pt x="57926" y="264804"/>
                </a:cubicBezTo>
                <a:cubicBezTo>
                  <a:pt x="54632" y="267110"/>
                  <a:pt x="50799" y="268597"/>
                  <a:pt x="47582" y="271010"/>
                </a:cubicBezTo>
                <a:cubicBezTo>
                  <a:pt x="45242" y="272765"/>
                  <a:pt x="43623" y="275343"/>
                  <a:pt x="41376" y="277216"/>
                </a:cubicBezTo>
                <a:cubicBezTo>
                  <a:pt x="39466" y="278808"/>
                  <a:pt x="37238" y="279975"/>
                  <a:pt x="35169" y="281354"/>
                </a:cubicBezTo>
                <a:cubicBezTo>
                  <a:pt x="28504" y="290241"/>
                  <a:pt x="28459" y="289710"/>
                  <a:pt x="22757" y="299973"/>
                </a:cubicBezTo>
                <a:cubicBezTo>
                  <a:pt x="21259" y="302669"/>
                  <a:pt x="20254" y="305633"/>
                  <a:pt x="18619" y="308248"/>
                </a:cubicBezTo>
                <a:cubicBezTo>
                  <a:pt x="16792" y="311172"/>
                  <a:pt x="14482" y="313765"/>
                  <a:pt x="12413" y="316523"/>
                </a:cubicBezTo>
                <a:cubicBezTo>
                  <a:pt x="11723" y="326177"/>
                  <a:pt x="11854" y="335926"/>
                  <a:pt x="10344" y="345486"/>
                </a:cubicBezTo>
                <a:cubicBezTo>
                  <a:pt x="9765" y="349154"/>
                  <a:pt x="7107" y="352227"/>
                  <a:pt x="6206" y="355830"/>
                </a:cubicBezTo>
                <a:cubicBezTo>
                  <a:pt x="5023" y="360560"/>
                  <a:pt x="5421" y="365607"/>
                  <a:pt x="4138" y="370311"/>
                </a:cubicBezTo>
                <a:cubicBezTo>
                  <a:pt x="3327" y="373286"/>
                  <a:pt x="0" y="378586"/>
                  <a:pt x="0" y="37858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 name="Picture 60">
            <a:extLst>
              <a:ext uri="{FF2B5EF4-FFF2-40B4-BE49-F238E27FC236}">
                <a16:creationId xmlns:a16="http://schemas.microsoft.com/office/drawing/2014/main" id="{E5183FF8-C23E-472F-A753-ABCBBF34DF14}"/>
              </a:ext>
            </a:extLst>
          </p:cNvPr>
          <p:cNvPicPr>
            <a:picLocks noChangeAspect="1"/>
          </p:cNvPicPr>
          <p:nvPr/>
        </p:nvPicPr>
        <p:blipFill rotWithShape="1">
          <a:blip r:embed="rId14"/>
          <a:srcRect t="9223" r="58406" b="19056"/>
          <a:stretch/>
        </p:blipFill>
        <p:spPr>
          <a:xfrm>
            <a:off x="8948884" y="4591050"/>
            <a:ext cx="1552378" cy="2006600"/>
          </a:xfrm>
          <a:prstGeom prst="rect">
            <a:avLst/>
          </a:prstGeom>
        </p:spPr>
      </p:pic>
      <p:cxnSp>
        <p:nvCxnSpPr>
          <p:cNvPr id="62" name="Straight Arrow Connector 61">
            <a:extLst>
              <a:ext uri="{FF2B5EF4-FFF2-40B4-BE49-F238E27FC236}">
                <a16:creationId xmlns:a16="http://schemas.microsoft.com/office/drawing/2014/main" id="{A6126623-D8A5-40CB-9EA2-1D573EF9496D}"/>
              </a:ext>
            </a:extLst>
          </p:cNvPr>
          <p:cNvCxnSpPr>
            <a:cxnSpLocks/>
          </p:cNvCxnSpPr>
          <p:nvPr/>
        </p:nvCxnSpPr>
        <p:spPr>
          <a:xfrm>
            <a:off x="9242518" y="1046460"/>
            <a:ext cx="112937"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A7C5ED9-2D95-456E-AF10-520A80F5B3C8}"/>
              </a:ext>
            </a:extLst>
          </p:cNvPr>
          <p:cNvCxnSpPr>
            <a:cxnSpLocks/>
          </p:cNvCxnSpPr>
          <p:nvPr/>
        </p:nvCxnSpPr>
        <p:spPr>
          <a:xfrm>
            <a:off x="9271420" y="1164702"/>
            <a:ext cx="123051"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7BA9CAD-C899-40AD-A551-C49AD6B8D6CC}"/>
              </a:ext>
            </a:extLst>
          </p:cNvPr>
          <p:cNvCxnSpPr>
            <a:cxnSpLocks/>
          </p:cNvCxnSpPr>
          <p:nvPr/>
        </p:nvCxnSpPr>
        <p:spPr>
          <a:xfrm>
            <a:off x="9547317" y="1046460"/>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500C647-7FD9-4F92-8816-8DD2905B9415}"/>
              </a:ext>
            </a:extLst>
          </p:cNvPr>
          <p:cNvCxnSpPr>
            <a:cxnSpLocks/>
          </p:cNvCxnSpPr>
          <p:nvPr/>
        </p:nvCxnSpPr>
        <p:spPr>
          <a:xfrm>
            <a:off x="9560240" y="1164702"/>
            <a:ext cx="222598"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EFA72CE-51C6-4FB9-BB41-81ED44B9A11C}"/>
              </a:ext>
            </a:extLst>
          </p:cNvPr>
          <p:cNvCxnSpPr>
            <a:cxnSpLocks/>
          </p:cNvCxnSpPr>
          <p:nvPr/>
        </p:nvCxnSpPr>
        <p:spPr>
          <a:xfrm flipH="1">
            <a:off x="11308080" y="1121235"/>
            <a:ext cx="133810"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CC69A1-4E62-43E2-BE4E-06CB39523BC1}"/>
              </a:ext>
            </a:extLst>
          </p:cNvPr>
          <p:cNvCxnSpPr>
            <a:cxnSpLocks/>
          </p:cNvCxnSpPr>
          <p:nvPr/>
        </p:nvCxnSpPr>
        <p:spPr>
          <a:xfrm flipH="1">
            <a:off x="11254740" y="1243154"/>
            <a:ext cx="148233"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48871E8-DBD5-4C01-A46B-D61D0E9C8EF7}"/>
              </a:ext>
            </a:extLst>
          </p:cNvPr>
          <p:cNvCxnSpPr>
            <a:cxnSpLocks/>
          </p:cNvCxnSpPr>
          <p:nvPr/>
        </p:nvCxnSpPr>
        <p:spPr>
          <a:xfrm flipH="1">
            <a:off x="11632625" y="1238805"/>
            <a:ext cx="110112" cy="4349"/>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2BF0044-BD4C-4329-A80D-06C4EFE2A2DC}"/>
              </a:ext>
            </a:extLst>
          </p:cNvPr>
          <p:cNvCxnSpPr>
            <a:cxnSpLocks/>
          </p:cNvCxnSpPr>
          <p:nvPr/>
        </p:nvCxnSpPr>
        <p:spPr>
          <a:xfrm flipH="1">
            <a:off x="11677650" y="1121235"/>
            <a:ext cx="130174" cy="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4C5D3D7-F433-42A7-860A-EDD216391C34}"/>
              </a:ext>
            </a:extLst>
          </p:cNvPr>
          <p:cNvCxnSpPr>
            <a:cxnSpLocks/>
          </p:cNvCxnSpPr>
          <p:nvPr/>
        </p:nvCxnSpPr>
        <p:spPr>
          <a:xfrm>
            <a:off x="10501262" y="1532784"/>
            <a:ext cx="27325" cy="899497"/>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0CA4663E-7136-4FC4-8CFF-8E4D6F217BEE}"/>
              </a:ext>
            </a:extLst>
          </p:cNvPr>
          <p:cNvSpPr txBox="1"/>
          <p:nvPr/>
        </p:nvSpPr>
        <p:spPr>
          <a:xfrm>
            <a:off x="8924471" y="146399"/>
            <a:ext cx="470000" cy="769441"/>
          </a:xfrm>
          <a:prstGeom prst="rect">
            <a:avLst/>
          </a:prstGeom>
          <a:noFill/>
        </p:spPr>
        <p:txBody>
          <a:bodyPr wrap="none" rtlCol="0">
            <a:spAutoFit/>
          </a:bodyPr>
          <a:lstStyle/>
          <a:p>
            <a:r>
              <a:rPr lang="en-US" sz="4400" b="1" dirty="0"/>
              <a:t>2</a:t>
            </a:r>
          </a:p>
        </p:txBody>
      </p:sp>
      <p:pic>
        <p:nvPicPr>
          <p:cNvPr id="44" name="Picture 43" descr="Diagram&#10;&#10;Description automatically generated">
            <a:extLst>
              <a:ext uri="{FF2B5EF4-FFF2-40B4-BE49-F238E27FC236}">
                <a16:creationId xmlns:a16="http://schemas.microsoft.com/office/drawing/2014/main" id="{3315F7B4-A521-4879-B55D-F96B999EBB52}"/>
              </a:ext>
            </a:extLst>
          </p:cNvPr>
          <p:cNvPicPr>
            <a:picLocks noChangeAspect="1"/>
          </p:cNvPicPr>
          <p:nvPr/>
        </p:nvPicPr>
        <p:blipFill rotWithShape="1">
          <a:blip r:embed="rId15">
            <a:extLst>
              <a:ext uri="{28A0092B-C50C-407E-A947-70E740481C1C}">
                <a14:useLocalDpi xmlns:a14="http://schemas.microsoft.com/office/drawing/2010/main" val="0"/>
              </a:ext>
            </a:extLst>
          </a:blip>
          <a:srcRect l="6068" t="25206" r="31333" b="33190"/>
          <a:stretch/>
        </p:blipFill>
        <p:spPr>
          <a:xfrm>
            <a:off x="1545644" y="5061614"/>
            <a:ext cx="1501236" cy="747960"/>
          </a:xfrm>
          <a:prstGeom prst="rect">
            <a:avLst/>
          </a:prstGeom>
        </p:spPr>
      </p:pic>
      <p:sp>
        <p:nvSpPr>
          <p:cNvPr id="45" name="TextBox 44">
            <a:extLst>
              <a:ext uri="{FF2B5EF4-FFF2-40B4-BE49-F238E27FC236}">
                <a16:creationId xmlns:a16="http://schemas.microsoft.com/office/drawing/2014/main" id="{AA03A956-E267-499E-B8DD-1BDA74732D2E}"/>
              </a:ext>
            </a:extLst>
          </p:cNvPr>
          <p:cNvSpPr txBox="1"/>
          <p:nvPr/>
        </p:nvSpPr>
        <p:spPr>
          <a:xfrm>
            <a:off x="2299163" y="4850445"/>
            <a:ext cx="353456" cy="276999"/>
          </a:xfrm>
          <a:prstGeom prst="rect">
            <a:avLst/>
          </a:prstGeom>
          <a:noFill/>
        </p:spPr>
        <p:txBody>
          <a:bodyPr wrap="square" rtlCol="0">
            <a:spAutoFit/>
          </a:bodyPr>
          <a:lstStyle/>
          <a:p>
            <a:r>
              <a:rPr lang="en-US" sz="1200" b="1" dirty="0">
                <a:solidFill>
                  <a:schemeClr val="accent2"/>
                </a:solidFill>
              </a:rPr>
              <a:t>P1</a:t>
            </a:r>
          </a:p>
        </p:txBody>
      </p:sp>
      <p:sp>
        <p:nvSpPr>
          <p:cNvPr id="59" name="TextBox 58">
            <a:extLst>
              <a:ext uri="{FF2B5EF4-FFF2-40B4-BE49-F238E27FC236}">
                <a16:creationId xmlns:a16="http://schemas.microsoft.com/office/drawing/2014/main" id="{356F6078-F06C-4133-9589-173902DC042C}"/>
              </a:ext>
            </a:extLst>
          </p:cNvPr>
          <p:cNvSpPr txBox="1"/>
          <p:nvPr/>
        </p:nvSpPr>
        <p:spPr>
          <a:xfrm>
            <a:off x="2693425" y="4844986"/>
            <a:ext cx="353456" cy="276999"/>
          </a:xfrm>
          <a:prstGeom prst="rect">
            <a:avLst/>
          </a:prstGeom>
          <a:noFill/>
        </p:spPr>
        <p:txBody>
          <a:bodyPr wrap="square" rtlCol="0">
            <a:spAutoFit/>
          </a:bodyPr>
          <a:lstStyle/>
          <a:p>
            <a:r>
              <a:rPr lang="en-US" sz="1200" b="1" dirty="0">
                <a:solidFill>
                  <a:schemeClr val="accent2"/>
                </a:solidFill>
              </a:rPr>
              <a:t>P2</a:t>
            </a:r>
          </a:p>
        </p:txBody>
      </p:sp>
      <p:sp>
        <p:nvSpPr>
          <p:cNvPr id="63" name="TextBox 62">
            <a:extLst>
              <a:ext uri="{FF2B5EF4-FFF2-40B4-BE49-F238E27FC236}">
                <a16:creationId xmlns:a16="http://schemas.microsoft.com/office/drawing/2014/main" id="{BA9E6157-0F80-4AC5-B108-905CD4774ED2}"/>
              </a:ext>
            </a:extLst>
          </p:cNvPr>
          <p:cNvSpPr txBox="1"/>
          <p:nvPr/>
        </p:nvSpPr>
        <p:spPr>
          <a:xfrm>
            <a:off x="2300765" y="5740946"/>
            <a:ext cx="353456" cy="276999"/>
          </a:xfrm>
          <a:prstGeom prst="rect">
            <a:avLst/>
          </a:prstGeom>
          <a:noFill/>
        </p:spPr>
        <p:txBody>
          <a:bodyPr wrap="square" rtlCol="0">
            <a:spAutoFit/>
          </a:bodyPr>
          <a:lstStyle/>
          <a:p>
            <a:r>
              <a:rPr lang="en-US" sz="1200" b="1" dirty="0">
                <a:solidFill>
                  <a:schemeClr val="accent2"/>
                </a:solidFill>
              </a:rPr>
              <a:t>P3</a:t>
            </a:r>
          </a:p>
        </p:txBody>
      </p:sp>
      <p:sp>
        <p:nvSpPr>
          <p:cNvPr id="65" name="TextBox 64">
            <a:extLst>
              <a:ext uri="{FF2B5EF4-FFF2-40B4-BE49-F238E27FC236}">
                <a16:creationId xmlns:a16="http://schemas.microsoft.com/office/drawing/2014/main" id="{87244496-A6F8-4075-ABCC-8E17046B98E8}"/>
              </a:ext>
            </a:extLst>
          </p:cNvPr>
          <p:cNvSpPr txBox="1"/>
          <p:nvPr/>
        </p:nvSpPr>
        <p:spPr>
          <a:xfrm>
            <a:off x="2688076" y="5740914"/>
            <a:ext cx="353456" cy="276999"/>
          </a:xfrm>
          <a:prstGeom prst="rect">
            <a:avLst/>
          </a:prstGeom>
          <a:noFill/>
        </p:spPr>
        <p:txBody>
          <a:bodyPr wrap="square" rtlCol="0">
            <a:spAutoFit/>
          </a:bodyPr>
          <a:lstStyle/>
          <a:p>
            <a:r>
              <a:rPr lang="en-US" sz="1200" b="1" dirty="0">
                <a:solidFill>
                  <a:schemeClr val="accent2"/>
                </a:solidFill>
              </a:rPr>
              <a:t>P4</a:t>
            </a:r>
          </a:p>
        </p:txBody>
      </p:sp>
      <p:sp>
        <p:nvSpPr>
          <p:cNvPr id="66" name="TextBox 65">
            <a:extLst>
              <a:ext uri="{FF2B5EF4-FFF2-40B4-BE49-F238E27FC236}">
                <a16:creationId xmlns:a16="http://schemas.microsoft.com/office/drawing/2014/main" id="{DF7FA83C-B4A3-4C07-B683-DA270EF49B56}"/>
              </a:ext>
            </a:extLst>
          </p:cNvPr>
          <p:cNvSpPr txBox="1"/>
          <p:nvPr/>
        </p:nvSpPr>
        <p:spPr>
          <a:xfrm>
            <a:off x="1449447" y="4985781"/>
            <a:ext cx="965072" cy="276999"/>
          </a:xfrm>
          <a:prstGeom prst="rect">
            <a:avLst/>
          </a:prstGeom>
          <a:noFill/>
        </p:spPr>
        <p:txBody>
          <a:bodyPr wrap="none" rtlCol="0">
            <a:spAutoFit/>
          </a:bodyPr>
          <a:lstStyle/>
          <a:p>
            <a:r>
              <a:rPr lang="en-US" sz="1200" b="1" dirty="0">
                <a:solidFill>
                  <a:schemeClr val="accent2"/>
                </a:solidFill>
              </a:rPr>
              <a:t>Pump Order</a:t>
            </a:r>
          </a:p>
        </p:txBody>
      </p:sp>
      <p:sp>
        <p:nvSpPr>
          <p:cNvPr id="67" name="Rectangle 66">
            <a:extLst>
              <a:ext uri="{FF2B5EF4-FFF2-40B4-BE49-F238E27FC236}">
                <a16:creationId xmlns:a16="http://schemas.microsoft.com/office/drawing/2014/main" id="{7BB17EF0-47BD-40EF-8FB6-04A6EF7CF070}"/>
              </a:ext>
            </a:extLst>
          </p:cNvPr>
          <p:cNvSpPr/>
          <p:nvPr/>
        </p:nvSpPr>
        <p:spPr>
          <a:xfrm>
            <a:off x="3430476" y="3293463"/>
            <a:ext cx="706597" cy="7231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E349F281-07D1-4A5C-A78E-06C73D43982D}"/>
              </a:ext>
            </a:extLst>
          </p:cNvPr>
          <p:cNvCxnSpPr>
            <a:cxnSpLocks/>
          </p:cNvCxnSpPr>
          <p:nvPr/>
        </p:nvCxnSpPr>
        <p:spPr>
          <a:xfrm flipH="1">
            <a:off x="3228396" y="4018740"/>
            <a:ext cx="553681" cy="826246"/>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FA3CDA1-45B6-4325-B4B3-9BC0A8C9E1EB}"/>
              </a:ext>
            </a:extLst>
          </p:cNvPr>
          <p:cNvSpPr txBox="1"/>
          <p:nvPr/>
        </p:nvSpPr>
        <p:spPr>
          <a:xfrm>
            <a:off x="4738396" y="206710"/>
            <a:ext cx="1176835" cy="646331"/>
          </a:xfrm>
          <a:prstGeom prst="rect">
            <a:avLst/>
          </a:prstGeom>
          <a:noFill/>
        </p:spPr>
        <p:txBody>
          <a:bodyPr wrap="square">
            <a:spAutoFit/>
          </a:bodyPr>
          <a:lstStyle/>
          <a:p>
            <a:r>
              <a:rPr lang="en-US" sz="1800" b="1" dirty="0"/>
              <a:t>D: Motor Mounts</a:t>
            </a:r>
          </a:p>
        </p:txBody>
      </p:sp>
      <p:cxnSp>
        <p:nvCxnSpPr>
          <p:cNvPr id="75" name="Straight Arrow Connector 74">
            <a:extLst>
              <a:ext uri="{FF2B5EF4-FFF2-40B4-BE49-F238E27FC236}">
                <a16:creationId xmlns:a16="http://schemas.microsoft.com/office/drawing/2014/main" id="{ADFAA749-374C-430D-9970-5014AD39F12D}"/>
              </a:ext>
            </a:extLst>
          </p:cNvPr>
          <p:cNvCxnSpPr>
            <a:cxnSpLocks/>
          </p:cNvCxnSpPr>
          <p:nvPr/>
        </p:nvCxnSpPr>
        <p:spPr>
          <a:xfrm flipH="1">
            <a:off x="6911547" y="242645"/>
            <a:ext cx="678180" cy="61039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93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8E89CBB-0A06-4E76-9E90-4ACB598B67FB}"/>
              </a:ext>
            </a:extLst>
          </p:cNvPr>
          <p:cNvPicPr>
            <a:picLocks noChangeAspect="1"/>
          </p:cNvPicPr>
          <p:nvPr/>
        </p:nvPicPr>
        <p:blipFill rotWithShape="1">
          <a:blip r:embed="rId3"/>
          <a:srcRect l="20709" t="13426" r="24318" b="27222"/>
          <a:stretch/>
        </p:blipFill>
        <p:spPr>
          <a:xfrm>
            <a:off x="4545" y="54521"/>
            <a:ext cx="2289644" cy="1853109"/>
          </a:xfrm>
          <a:prstGeom prst="rect">
            <a:avLst/>
          </a:prstGeom>
        </p:spPr>
      </p:pic>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3</a:t>
            </a:r>
          </a:p>
        </p:txBody>
      </p:sp>
      <p:sp>
        <p:nvSpPr>
          <p:cNvPr id="54" name="TextBox 53">
            <a:extLst>
              <a:ext uri="{FF2B5EF4-FFF2-40B4-BE49-F238E27FC236}">
                <a16:creationId xmlns:a16="http://schemas.microsoft.com/office/drawing/2014/main" id="{63F03786-E332-4FD8-A95D-E8DC91ED4ACB}"/>
              </a:ext>
            </a:extLst>
          </p:cNvPr>
          <p:cNvSpPr txBox="1"/>
          <p:nvPr/>
        </p:nvSpPr>
        <p:spPr>
          <a:xfrm>
            <a:off x="4658509" y="1823868"/>
            <a:ext cx="184731" cy="769441"/>
          </a:xfrm>
          <a:prstGeom prst="rect">
            <a:avLst/>
          </a:prstGeom>
          <a:noFill/>
        </p:spPr>
        <p:txBody>
          <a:bodyPr wrap="none" rtlCol="0">
            <a:spAutoFit/>
          </a:bodyPr>
          <a:lstStyle/>
          <a:p>
            <a:endParaRPr lang="en-US" sz="4400" b="1" dirty="0"/>
          </a:p>
        </p:txBody>
      </p:sp>
      <p:pic>
        <p:nvPicPr>
          <p:cNvPr id="3" name="Picture 2">
            <a:extLst>
              <a:ext uri="{FF2B5EF4-FFF2-40B4-BE49-F238E27FC236}">
                <a16:creationId xmlns:a16="http://schemas.microsoft.com/office/drawing/2014/main" id="{D4E17C65-FE4C-4C17-8940-7A7FD6A48C1C}"/>
              </a:ext>
            </a:extLst>
          </p:cNvPr>
          <p:cNvPicPr>
            <a:picLocks noChangeAspect="1"/>
          </p:cNvPicPr>
          <p:nvPr/>
        </p:nvPicPr>
        <p:blipFill rotWithShape="1">
          <a:blip r:embed="rId4"/>
          <a:srcRect l="25984" t="3704" r="22350" b="22592"/>
          <a:stretch/>
        </p:blipFill>
        <p:spPr>
          <a:xfrm>
            <a:off x="1778594" y="2015580"/>
            <a:ext cx="2127200" cy="2274764"/>
          </a:xfrm>
          <a:prstGeom prst="rect">
            <a:avLst/>
          </a:prstGeom>
        </p:spPr>
      </p:pic>
      <p:pic>
        <p:nvPicPr>
          <p:cNvPr id="4" name="Picture 3">
            <a:extLst>
              <a:ext uri="{FF2B5EF4-FFF2-40B4-BE49-F238E27FC236}">
                <a16:creationId xmlns:a16="http://schemas.microsoft.com/office/drawing/2014/main" id="{4081B5A8-6F12-48EC-8451-9305C5193E0C}"/>
              </a:ext>
            </a:extLst>
          </p:cNvPr>
          <p:cNvPicPr>
            <a:picLocks noChangeAspect="1"/>
          </p:cNvPicPr>
          <p:nvPr/>
        </p:nvPicPr>
        <p:blipFill rotWithShape="1">
          <a:blip r:embed="rId5"/>
          <a:srcRect l="26193" t="16945" r="21820" b="21944"/>
          <a:stretch/>
        </p:blipFill>
        <p:spPr>
          <a:xfrm>
            <a:off x="0" y="4615285"/>
            <a:ext cx="2324205" cy="2048034"/>
          </a:xfrm>
          <a:prstGeom prst="rect">
            <a:avLst/>
          </a:prstGeom>
        </p:spPr>
      </p:pic>
      <p:pic>
        <p:nvPicPr>
          <p:cNvPr id="7" name="Picture 6">
            <a:extLst>
              <a:ext uri="{FF2B5EF4-FFF2-40B4-BE49-F238E27FC236}">
                <a16:creationId xmlns:a16="http://schemas.microsoft.com/office/drawing/2014/main" id="{539C500D-F077-4B66-88B2-B5507942C918}"/>
              </a:ext>
            </a:extLst>
          </p:cNvPr>
          <p:cNvPicPr>
            <a:picLocks noChangeAspect="1"/>
          </p:cNvPicPr>
          <p:nvPr/>
        </p:nvPicPr>
        <p:blipFill rotWithShape="1">
          <a:blip r:embed="rId6"/>
          <a:srcRect l="-462" t="10000" r="66658" b="29722"/>
          <a:stretch/>
        </p:blipFill>
        <p:spPr>
          <a:xfrm>
            <a:off x="82323" y="2518694"/>
            <a:ext cx="1325334" cy="1771650"/>
          </a:xfrm>
          <a:prstGeom prst="rect">
            <a:avLst/>
          </a:prstGeom>
        </p:spPr>
      </p:pic>
      <p:cxnSp>
        <p:nvCxnSpPr>
          <p:cNvPr id="59" name="Straight Arrow Connector 58">
            <a:extLst>
              <a:ext uri="{FF2B5EF4-FFF2-40B4-BE49-F238E27FC236}">
                <a16:creationId xmlns:a16="http://schemas.microsoft.com/office/drawing/2014/main" id="{42CD4060-E131-4C78-BBDF-65F95722DEDF}"/>
              </a:ext>
            </a:extLst>
          </p:cNvPr>
          <p:cNvCxnSpPr>
            <a:cxnSpLocks/>
          </p:cNvCxnSpPr>
          <p:nvPr/>
        </p:nvCxnSpPr>
        <p:spPr>
          <a:xfrm>
            <a:off x="2016322" y="1548521"/>
            <a:ext cx="277867" cy="55332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C42A2E3-E2EB-4825-9532-CEA8E9A4A844}"/>
              </a:ext>
            </a:extLst>
          </p:cNvPr>
          <p:cNvCxnSpPr>
            <a:cxnSpLocks/>
          </p:cNvCxnSpPr>
          <p:nvPr/>
        </p:nvCxnSpPr>
        <p:spPr>
          <a:xfrm flipH="1">
            <a:off x="1824709" y="4311900"/>
            <a:ext cx="566470" cy="44550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877FDB9-3A53-46FF-B1F9-76CE4A10AF0A}"/>
              </a:ext>
            </a:extLst>
          </p:cNvPr>
          <p:cNvCxnSpPr>
            <a:cxnSpLocks/>
          </p:cNvCxnSpPr>
          <p:nvPr/>
        </p:nvCxnSpPr>
        <p:spPr>
          <a:xfrm flipV="1">
            <a:off x="403632" y="1101214"/>
            <a:ext cx="240381" cy="1035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8B3E1D6-8AB0-49D2-B375-AECA48DF93C6}"/>
              </a:ext>
            </a:extLst>
          </p:cNvPr>
          <p:cNvCxnSpPr>
            <a:cxnSpLocks/>
          </p:cNvCxnSpPr>
          <p:nvPr/>
        </p:nvCxnSpPr>
        <p:spPr>
          <a:xfrm flipH="1">
            <a:off x="1725561" y="698441"/>
            <a:ext cx="81626" cy="512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42857F-BF6D-4AA6-923E-A77C7194BB47}"/>
              </a:ext>
            </a:extLst>
          </p:cNvPr>
          <p:cNvCxnSpPr>
            <a:cxnSpLocks/>
          </p:cNvCxnSpPr>
          <p:nvPr/>
        </p:nvCxnSpPr>
        <p:spPr>
          <a:xfrm>
            <a:off x="2155255" y="2829669"/>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C532793-4866-4B02-A1C3-CDEA3CDDA2D3}"/>
              </a:ext>
            </a:extLst>
          </p:cNvPr>
          <p:cNvCxnSpPr>
            <a:cxnSpLocks/>
          </p:cNvCxnSpPr>
          <p:nvPr/>
        </p:nvCxnSpPr>
        <p:spPr>
          <a:xfrm>
            <a:off x="2281665" y="3018504"/>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B9933A3-96E5-4C86-A011-CC260519D195}"/>
              </a:ext>
            </a:extLst>
          </p:cNvPr>
          <p:cNvCxnSpPr>
            <a:cxnSpLocks/>
          </p:cNvCxnSpPr>
          <p:nvPr/>
        </p:nvCxnSpPr>
        <p:spPr>
          <a:xfrm flipH="1">
            <a:off x="3072581" y="2518694"/>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3F104EC-794B-4661-A67D-08053C2EE936}"/>
              </a:ext>
            </a:extLst>
          </p:cNvPr>
          <p:cNvCxnSpPr>
            <a:cxnSpLocks/>
          </p:cNvCxnSpPr>
          <p:nvPr/>
        </p:nvCxnSpPr>
        <p:spPr>
          <a:xfrm flipH="1">
            <a:off x="3220336" y="2663720"/>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BFB913C-3DA2-4928-8A9F-6A3A29EE0A9C}"/>
              </a:ext>
            </a:extLst>
          </p:cNvPr>
          <p:cNvPicPr>
            <a:picLocks noChangeAspect="1"/>
          </p:cNvPicPr>
          <p:nvPr/>
        </p:nvPicPr>
        <p:blipFill rotWithShape="1">
          <a:blip r:embed="rId7"/>
          <a:srcRect l="27884" t="13435" r="26861" b="27475"/>
          <a:stretch/>
        </p:blipFill>
        <p:spPr>
          <a:xfrm>
            <a:off x="2391179" y="4987887"/>
            <a:ext cx="1481519" cy="1450165"/>
          </a:xfrm>
          <a:prstGeom prst="rect">
            <a:avLst/>
          </a:prstGeom>
        </p:spPr>
      </p:pic>
      <p:sp>
        <p:nvSpPr>
          <p:cNvPr id="26" name="Freeform: Shape 25">
            <a:extLst>
              <a:ext uri="{FF2B5EF4-FFF2-40B4-BE49-F238E27FC236}">
                <a16:creationId xmlns:a16="http://schemas.microsoft.com/office/drawing/2014/main" id="{B125604B-421D-46C6-B7A4-3BCAB0405461}"/>
              </a:ext>
            </a:extLst>
          </p:cNvPr>
          <p:cNvSpPr/>
          <p:nvPr/>
        </p:nvSpPr>
        <p:spPr>
          <a:xfrm>
            <a:off x="3138317" y="5340382"/>
            <a:ext cx="26712" cy="132734"/>
          </a:xfrm>
          <a:custGeom>
            <a:avLst/>
            <a:gdLst>
              <a:gd name="connsiteX0" fmla="*/ 24825 w 26712"/>
              <a:gd name="connsiteY0" fmla="*/ 132734 h 132734"/>
              <a:gd name="connsiteX1" fmla="*/ 20687 w 26712"/>
              <a:gd name="connsiteY1" fmla="*/ 76877 h 132734"/>
              <a:gd name="connsiteX2" fmla="*/ 10344 w 26712"/>
              <a:gd name="connsiteY2" fmla="*/ 332 h 132734"/>
              <a:gd name="connsiteX3" fmla="*/ 0 w 26712"/>
              <a:gd name="connsiteY3" fmla="*/ 332 h 132734"/>
            </a:gdLst>
            <a:ahLst/>
            <a:cxnLst>
              <a:cxn ang="0">
                <a:pos x="connsiteX0" y="connsiteY0"/>
              </a:cxn>
              <a:cxn ang="0">
                <a:pos x="connsiteX1" y="connsiteY1"/>
              </a:cxn>
              <a:cxn ang="0">
                <a:pos x="connsiteX2" y="connsiteY2"/>
              </a:cxn>
              <a:cxn ang="0">
                <a:pos x="connsiteX3" y="connsiteY3"/>
              </a:cxn>
            </a:cxnLst>
            <a:rect l="l" t="t" r="r" b="b"/>
            <a:pathLst>
              <a:path w="26712" h="132734">
                <a:moveTo>
                  <a:pt x="24825" y="132734"/>
                </a:moveTo>
                <a:cubicBezTo>
                  <a:pt x="23446" y="114115"/>
                  <a:pt x="21589" y="95525"/>
                  <a:pt x="20687" y="76877"/>
                </a:cubicBezTo>
                <a:cubicBezTo>
                  <a:pt x="20196" y="66720"/>
                  <a:pt x="40004" y="6922"/>
                  <a:pt x="10344" y="332"/>
                </a:cubicBezTo>
                <a:cubicBezTo>
                  <a:pt x="6978" y="-416"/>
                  <a:pt x="3448" y="332"/>
                  <a:pt x="0" y="33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84AA3DC-D4B2-4A5F-8C57-B15E6C868492}"/>
              </a:ext>
            </a:extLst>
          </p:cNvPr>
          <p:cNvSpPr/>
          <p:nvPr/>
        </p:nvSpPr>
        <p:spPr>
          <a:xfrm>
            <a:off x="3267226" y="5296066"/>
            <a:ext cx="462878" cy="221366"/>
          </a:xfrm>
          <a:custGeom>
            <a:avLst/>
            <a:gdLst>
              <a:gd name="connsiteX0" fmla="*/ 458644 w 462878"/>
              <a:gd name="connsiteY0" fmla="*/ 221366 h 221366"/>
              <a:gd name="connsiteX1" fmla="*/ 454506 w 462878"/>
              <a:gd name="connsiteY1" fmla="*/ 122064 h 221366"/>
              <a:gd name="connsiteX2" fmla="*/ 450369 w 462878"/>
              <a:gd name="connsiteY2" fmla="*/ 105514 h 221366"/>
              <a:gd name="connsiteX3" fmla="*/ 440025 w 462878"/>
              <a:gd name="connsiteY3" fmla="*/ 78620 h 221366"/>
              <a:gd name="connsiteX4" fmla="*/ 429681 w 462878"/>
              <a:gd name="connsiteY4" fmla="*/ 64139 h 221366"/>
              <a:gd name="connsiteX5" fmla="*/ 421406 w 462878"/>
              <a:gd name="connsiteY5" fmla="*/ 47588 h 221366"/>
              <a:gd name="connsiteX6" fmla="*/ 400718 w 462878"/>
              <a:gd name="connsiteY6" fmla="*/ 26901 h 221366"/>
              <a:gd name="connsiteX7" fmla="*/ 380030 w 462878"/>
              <a:gd name="connsiteY7" fmla="*/ 12419 h 221366"/>
              <a:gd name="connsiteX8" fmla="*/ 361411 w 462878"/>
              <a:gd name="connsiteY8" fmla="*/ 4144 h 221366"/>
              <a:gd name="connsiteX9" fmla="*/ 353136 w 462878"/>
              <a:gd name="connsiteY9" fmla="*/ 6 h 221366"/>
              <a:gd name="connsiteX10" fmla="*/ 324173 w 462878"/>
              <a:gd name="connsiteY10" fmla="*/ 6213 h 221366"/>
              <a:gd name="connsiteX11" fmla="*/ 303485 w 462878"/>
              <a:gd name="connsiteY11" fmla="*/ 16557 h 221366"/>
              <a:gd name="connsiteX12" fmla="*/ 289004 w 462878"/>
              <a:gd name="connsiteY12" fmla="*/ 24832 h 221366"/>
              <a:gd name="connsiteX13" fmla="*/ 272454 w 462878"/>
              <a:gd name="connsiteY13" fmla="*/ 28969 h 221366"/>
              <a:gd name="connsiteX14" fmla="*/ 257972 w 462878"/>
              <a:gd name="connsiteY14" fmla="*/ 33107 h 221366"/>
              <a:gd name="connsiteX15" fmla="*/ 218665 w 462878"/>
              <a:gd name="connsiteY15" fmla="*/ 43451 h 221366"/>
              <a:gd name="connsiteX16" fmla="*/ 200046 w 462878"/>
              <a:gd name="connsiteY16" fmla="*/ 49657 h 221366"/>
              <a:gd name="connsiteX17" fmla="*/ 181427 w 462878"/>
              <a:gd name="connsiteY17" fmla="*/ 51726 h 221366"/>
              <a:gd name="connsiteX18" fmla="*/ 166946 w 462878"/>
              <a:gd name="connsiteY18" fmla="*/ 53795 h 221366"/>
              <a:gd name="connsiteX19" fmla="*/ 144189 w 462878"/>
              <a:gd name="connsiteY19" fmla="*/ 57932 h 221366"/>
              <a:gd name="connsiteX20" fmla="*/ 88332 w 462878"/>
              <a:gd name="connsiteY20" fmla="*/ 62070 h 221366"/>
              <a:gd name="connsiteX21" fmla="*/ 42819 w 462878"/>
              <a:gd name="connsiteY21" fmla="*/ 60001 h 221366"/>
              <a:gd name="connsiteX22" fmla="*/ 32475 w 462878"/>
              <a:gd name="connsiteY22" fmla="*/ 55863 h 221366"/>
              <a:gd name="connsiteX23" fmla="*/ 11788 w 462878"/>
              <a:gd name="connsiteY23" fmla="*/ 49657 h 221366"/>
              <a:gd name="connsiteX24" fmla="*/ 3512 w 462878"/>
              <a:gd name="connsiteY24" fmla="*/ 28969 h 221366"/>
              <a:gd name="connsiteX25" fmla="*/ 13856 w 462878"/>
              <a:gd name="connsiteY25" fmla="*/ 24832 h 2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2878" h="221366">
                <a:moveTo>
                  <a:pt x="458644" y="221366"/>
                </a:moveTo>
                <a:cubicBezTo>
                  <a:pt x="466332" y="182912"/>
                  <a:pt x="462711" y="205757"/>
                  <a:pt x="454506" y="122064"/>
                </a:cubicBezTo>
                <a:cubicBezTo>
                  <a:pt x="453951" y="116405"/>
                  <a:pt x="451931" y="110982"/>
                  <a:pt x="450369" y="105514"/>
                </a:cubicBezTo>
                <a:cubicBezTo>
                  <a:pt x="448422" y="98699"/>
                  <a:pt x="443311" y="84371"/>
                  <a:pt x="440025" y="78620"/>
                </a:cubicBezTo>
                <a:cubicBezTo>
                  <a:pt x="437082" y="73470"/>
                  <a:pt x="432733" y="69226"/>
                  <a:pt x="429681" y="64139"/>
                </a:cubicBezTo>
                <a:cubicBezTo>
                  <a:pt x="426508" y="58850"/>
                  <a:pt x="424639" y="52841"/>
                  <a:pt x="421406" y="47588"/>
                </a:cubicBezTo>
                <a:cubicBezTo>
                  <a:pt x="413294" y="34405"/>
                  <a:pt x="412221" y="38403"/>
                  <a:pt x="400718" y="26901"/>
                </a:cubicBezTo>
                <a:cubicBezTo>
                  <a:pt x="384973" y="11157"/>
                  <a:pt x="397712" y="15956"/>
                  <a:pt x="380030" y="12419"/>
                </a:cubicBezTo>
                <a:lnTo>
                  <a:pt x="361411" y="4144"/>
                </a:lnTo>
                <a:cubicBezTo>
                  <a:pt x="358611" y="2852"/>
                  <a:pt x="356215" y="-165"/>
                  <a:pt x="353136" y="6"/>
                </a:cubicBezTo>
                <a:cubicBezTo>
                  <a:pt x="343278" y="554"/>
                  <a:pt x="333827" y="4144"/>
                  <a:pt x="324173" y="6213"/>
                </a:cubicBezTo>
                <a:cubicBezTo>
                  <a:pt x="317277" y="9661"/>
                  <a:pt x="310179" y="12732"/>
                  <a:pt x="303485" y="16557"/>
                </a:cubicBezTo>
                <a:cubicBezTo>
                  <a:pt x="298658" y="19315"/>
                  <a:pt x="294166" y="22767"/>
                  <a:pt x="289004" y="24832"/>
                </a:cubicBezTo>
                <a:cubicBezTo>
                  <a:pt x="283724" y="26944"/>
                  <a:pt x="277948" y="27504"/>
                  <a:pt x="272454" y="28969"/>
                </a:cubicBezTo>
                <a:cubicBezTo>
                  <a:pt x="267603" y="30263"/>
                  <a:pt x="262820" y="31802"/>
                  <a:pt x="257972" y="33107"/>
                </a:cubicBezTo>
                <a:cubicBezTo>
                  <a:pt x="244889" y="36629"/>
                  <a:pt x="231518" y="39167"/>
                  <a:pt x="218665" y="43451"/>
                </a:cubicBezTo>
                <a:cubicBezTo>
                  <a:pt x="212459" y="45520"/>
                  <a:pt x="206432" y="48238"/>
                  <a:pt x="200046" y="49657"/>
                </a:cubicBezTo>
                <a:cubicBezTo>
                  <a:pt x="193950" y="51012"/>
                  <a:pt x="187623" y="50951"/>
                  <a:pt x="181427" y="51726"/>
                </a:cubicBezTo>
                <a:cubicBezTo>
                  <a:pt x="176589" y="52331"/>
                  <a:pt x="171756" y="52993"/>
                  <a:pt x="166946" y="53795"/>
                </a:cubicBezTo>
                <a:cubicBezTo>
                  <a:pt x="159341" y="55062"/>
                  <a:pt x="151814" y="56788"/>
                  <a:pt x="144189" y="57932"/>
                </a:cubicBezTo>
                <a:cubicBezTo>
                  <a:pt x="125964" y="60666"/>
                  <a:pt x="106423" y="61065"/>
                  <a:pt x="88332" y="62070"/>
                </a:cubicBezTo>
                <a:cubicBezTo>
                  <a:pt x="73161" y="61380"/>
                  <a:pt x="57913" y="61678"/>
                  <a:pt x="42819" y="60001"/>
                </a:cubicBezTo>
                <a:cubicBezTo>
                  <a:pt x="39128" y="59591"/>
                  <a:pt x="35965" y="57132"/>
                  <a:pt x="32475" y="55863"/>
                </a:cubicBezTo>
                <a:cubicBezTo>
                  <a:pt x="21400" y="51836"/>
                  <a:pt x="21664" y="52126"/>
                  <a:pt x="11788" y="49657"/>
                </a:cubicBezTo>
                <a:cubicBezTo>
                  <a:pt x="4604" y="43910"/>
                  <a:pt x="-5396" y="40846"/>
                  <a:pt x="3512" y="28969"/>
                </a:cubicBezTo>
                <a:cubicBezTo>
                  <a:pt x="5740" y="25998"/>
                  <a:pt x="13856" y="24832"/>
                  <a:pt x="13856" y="24832"/>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FD2CCB3-C2DB-4708-8CC0-DA3DFAAE9F18}"/>
              </a:ext>
            </a:extLst>
          </p:cNvPr>
          <p:cNvSpPr/>
          <p:nvPr/>
        </p:nvSpPr>
        <p:spPr>
          <a:xfrm>
            <a:off x="2561148" y="5279522"/>
            <a:ext cx="448924" cy="237910"/>
          </a:xfrm>
          <a:custGeom>
            <a:avLst/>
            <a:gdLst>
              <a:gd name="connsiteX0" fmla="*/ 12412 w 448924"/>
              <a:gd name="connsiteY0" fmla="*/ 237910 h 237910"/>
              <a:gd name="connsiteX1" fmla="*/ 10343 w 448924"/>
              <a:gd name="connsiteY1" fmla="*/ 227566 h 237910"/>
              <a:gd name="connsiteX2" fmla="*/ 6206 w 448924"/>
              <a:gd name="connsiteY2" fmla="*/ 211016 h 237910"/>
              <a:gd name="connsiteX3" fmla="*/ 0 w 448924"/>
              <a:gd name="connsiteY3" fmla="*/ 167571 h 237910"/>
              <a:gd name="connsiteX4" fmla="*/ 4137 w 448924"/>
              <a:gd name="connsiteY4" fmla="*/ 128264 h 237910"/>
              <a:gd name="connsiteX5" fmla="*/ 14481 w 448924"/>
              <a:gd name="connsiteY5" fmla="*/ 105508 h 237910"/>
              <a:gd name="connsiteX6" fmla="*/ 18619 w 448924"/>
              <a:gd name="connsiteY6" fmla="*/ 93095 h 237910"/>
              <a:gd name="connsiteX7" fmla="*/ 24825 w 448924"/>
              <a:gd name="connsiteY7" fmla="*/ 80683 h 237910"/>
              <a:gd name="connsiteX8" fmla="*/ 33100 w 448924"/>
              <a:gd name="connsiteY8" fmla="*/ 57926 h 237910"/>
              <a:gd name="connsiteX9" fmla="*/ 41375 w 448924"/>
              <a:gd name="connsiteY9" fmla="*/ 47582 h 237910"/>
              <a:gd name="connsiteX10" fmla="*/ 47581 w 448924"/>
              <a:gd name="connsiteY10" fmla="*/ 37238 h 237910"/>
              <a:gd name="connsiteX11" fmla="*/ 62063 w 448924"/>
              <a:gd name="connsiteY11" fmla="*/ 20688 h 237910"/>
              <a:gd name="connsiteX12" fmla="*/ 78613 w 448924"/>
              <a:gd name="connsiteY12" fmla="*/ 8275 h 237910"/>
              <a:gd name="connsiteX13" fmla="*/ 95163 w 448924"/>
              <a:gd name="connsiteY13" fmla="*/ 0 h 237910"/>
              <a:gd name="connsiteX14" fmla="*/ 167571 w 448924"/>
              <a:gd name="connsiteY14" fmla="*/ 2069 h 237910"/>
              <a:gd name="connsiteX15" fmla="*/ 196533 w 448924"/>
              <a:gd name="connsiteY15" fmla="*/ 12413 h 237910"/>
              <a:gd name="connsiteX16" fmla="*/ 211015 w 448924"/>
              <a:gd name="connsiteY16" fmla="*/ 20688 h 237910"/>
              <a:gd name="connsiteX17" fmla="*/ 217221 w 448924"/>
              <a:gd name="connsiteY17" fmla="*/ 22757 h 237910"/>
              <a:gd name="connsiteX18" fmla="*/ 239978 w 448924"/>
              <a:gd name="connsiteY18" fmla="*/ 35169 h 237910"/>
              <a:gd name="connsiteX19" fmla="*/ 250322 w 448924"/>
              <a:gd name="connsiteY19" fmla="*/ 43445 h 237910"/>
              <a:gd name="connsiteX20" fmla="*/ 268941 w 448924"/>
              <a:gd name="connsiteY20" fmla="*/ 55857 h 237910"/>
              <a:gd name="connsiteX21" fmla="*/ 285491 w 448924"/>
              <a:gd name="connsiteY21" fmla="*/ 72407 h 237910"/>
              <a:gd name="connsiteX22" fmla="*/ 302041 w 448924"/>
              <a:gd name="connsiteY22" fmla="*/ 86889 h 237910"/>
              <a:gd name="connsiteX23" fmla="*/ 318591 w 448924"/>
              <a:gd name="connsiteY23" fmla="*/ 93095 h 237910"/>
              <a:gd name="connsiteX24" fmla="*/ 337210 w 448924"/>
              <a:gd name="connsiteY24" fmla="*/ 99302 h 237910"/>
              <a:gd name="connsiteX25" fmla="*/ 366173 w 448924"/>
              <a:gd name="connsiteY25" fmla="*/ 103439 h 237910"/>
              <a:gd name="connsiteX26" fmla="*/ 430305 w 448924"/>
              <a:gd name="connsiteY26" fmla="*/ 97233 h 237910"/>
              <a:gd name="connsiteX27" fmla="*/ 438581 w 448924"/>
              <a:gd name="connsiteY27" fmla="*/ 91026 h 237910"/>
              <a:gd name="connsiteX28" fmla="*/ 448924 w 448924"/>
              <a:gd name="connsiteY28" fmla="*/ 66201 h 237910"/>
              <a:gd name="connsiteX29" fmla="*/ 446856 w 448924"/>
              <a:gd name="connsiteY29" fmla="*/ 53788 h 237910"/>
              <a:gd name="connsiteX30" fmla="*/ 440649 w 448924"/>
              <a:gd name="connsiteY30" fmla="*/ 51720 h 2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8924" h="237910">
                <a:moveTo>
                  <a:pt x="12412" y="237910"/>
                </a:moveTo>
                <a:cubicBezTo>
                  <a:pt x="11722" y="234462"/>
                  <a:pt x="11134" y="230992"/>
                  <a:pt x="10343" y="227566"/>
                </a:cubicBezTo>
                <a:cubicBezTo>
                  <a:pt x="9064" y="222025"/>
                  <a:pt x="7141" y="216625"/>
                  <a:pt x="6206" y="211016"/>
                </a:cubicBezTo>
                <a:cubicBezTo>
                  <a:pt x="2421" y="188309"/>
                  <a:pt x="4691" y="202761"/>
                  <a:pt x="0" y="167571"/>
                </a:cubicBezTo>
                <a:cubicBezTo>
                  <a:pt x="1379" y="154469"/>
                  <a:pt x="1971" y="141259"/>
                  <a:pt x="4137" y="128264"/>
                </a:cubicBezTo>
                <a:cubicBezTo>
                  <a:pt x="5000" y="123085"/>
                  <a:pt x="12835" y="109459"/>
                  <a:pt x="14481" y="105508"/>
                </a:cubicBezTo>
                <a:cubicBezTo>
                  <a:pt x="16158" y="101482"/>
                  <a:pt x="16941" y="97121"/>
                  <a:pt x="18619" y="93095"/>
                </a:cubicBezTo>
                <a:cubicBezTo>
                  <a:pt x="20398" y="88825"/>
                  <a:pt x="23107" y="84978"/>
                  <a:pt x="24825" y="80683"/>
                </a:cubicBezTo>
                <a:cubicBezTo>
                  <a:pt x="31423" y="64187"/>
                  <a:pt x="19761" y="80793"/>
                  <a:pt x="33100" y="57926"/>
                </a:cubicBezTo>
                <a:cubicBezTo>
                  <a:pt x="35325" y="54112"/>
                  <a:pt x="38843" y="51199"/>
                  <a:pt x="41375" y="47582"/>
                </a:cubicBezTo>
                <a:cubicBezTo>
                  <a:pt x="43681" y="44288"/>
                  <a:pt x="45351" y="40584"/>
                  <a:pt x="47581" y="37238"/>
                </a:cubicBezTo>
                <a:cubicBezTo>
                  <a:pt x="51623" y="31176"/>
                  <a:pt x="56448" y="25368"/>
                  <a:pt x="62063" y="20688"/>
                </a:cubicBezTo>
                <a:cubicBezTo>
                  <a:pt x="67361" y="16273"/>
                  <a:pt x="72445" y="11359"/>
                  <a:pt x="78613" y="8275"/>
                </a:cubicBezTo>
                <a:lnTo>
                  <a:pt x="95163" y="0"/>
                </a:lnTo>
                <a:cubicBezTo>
                  <a:pt x="119299" y="690"/>
                  <a:pt x="143484" y="388"/>
                  <a:pt x="167571" y="2069"/>
                </a:cubicBezTo>
                <a:cubicBezTo>
                  <a:pt x="178753" y="2849"/>
                  <a:pt x="187052" y="7308"/>
                  <a:pt x="196533" y="12413"/>
                </a:cubicBezTo>
                <a:cubicBezTo>
                  <a:pt x="201428" y="15049"/>
                  <a:pt x="206042" y="18202"/>
                  <a:pt x="211015" y="20688"/>
                </a:cubicBezTo>
                <a:cubicBezTo>
                  <a:pt x="212965" y="21663"/>
                  <a:pt x="215315" y="21698"/>
                  <a:pt x="217221" y="22757"/>
                </a:cubicBezTo>
                <a:cubicBezTo>
                  <a:pt x="243790" y="37517"/>
                  <a:pt x="216753" y="25880"/>
                  <a:pt x="239978" y="35169"/>
                </a:cubicBezTo>
                <a:cubicBezTo>
                  <a:pt x="243426" y="37928"/>
                  <a:pt x="246729" y="40878"/>
                  <a:pt x="250322" y="43445"/>
                </a:cubicBezTo>
                <a:cubicBezTo>
                  <a:pt x="256392" y="47780"/>
                  <a:pt x="263183" y="51115"/>
                  <a:pt x="268941" y="55857"/>
                </a:cubicBezTo>
                <a:cubicBezTo>
                  <a:pt x="274963" y="60817"/>
                  <a:pt x="279974" y="66890"/>
                  <a:pt x="285491" y="72407"/>
                </a:cubicBezTo>
                <a:cubicBezTo>
                  <a:pt x="289760" y="76676"/>
                  <a:pt x="296341" y="84039"/>
                  <a:pt x="302041" y="86889"/>
                </a:cubicBezTo>
                <a:cubicBezTo>
                  <a:pt x="307311" y="89524"/>
                  <a:pt x="313152" y="90829"/>
                  <a:pt x="318591" y="93095"/>
                </a:cubicBezTo>
                <a:cubicBezTo>
                  <a:pt x="331782" y="98591"/>
                  <a:pt x="321823" y="96873"/>
                  <a:pt x="337210" y="99302"/>
                </a:cubicBezTo>
                <a:cubicBezTo>
                  <a:pt x="346843" y="100823"/>
                  <a:pt x="366173" y="103439"/>
                  <a:pt x="366173" y="103439"/>
                </a:cubicBezTo>
                <a:cubicBezTo>
                  <a:pt x="393066" y="102443"/>
                  <a:pt x="410669" y="109505"/>
                  <a:pt x="430305" y="97233"/>
                </a:cubicBezTo>
                <a:cubicBezTo>
                  <a:pt x="433229" y="95405"/>
                  <a:pt x="435822" y="93095"/>
                  <a:pt x="438581" y="91026"/>
                </a:cubicBezTo>
                <a:cubicBezTo>
                  <a:pt x="448128" y="71933"/>
                  <a:pt x="445361" y="80460"/>
                  <a:pt x="448924" y="66201"/>
                </a:cubicBezTo>
                <a:cubicBezTo>
                  <a:pt x="448235" y="62063"/>
                  <a:pt x="448937" y="57430"/>
                  <a:pt x="446856" y="53788"/>
                </a:cubicBezTo>
                <a:cubicBezTo>
                  <a:pt x="445774" y="51895"/>
                  <a:pt x="440649" y="51720"/>
                  <a:pt x="440649" y="5172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8D875BA4-8B15-4B82-8F33-B6E1B94128DA}"/>
              </a:ext>
            </a:extLst>
          </p:cNvPr>
          <p:cNvPicPr>
            <a:picLocks noChangeAspect="1"/>
          </p:cNvPicPr>
          <p:nvPr/>
        </p:nvPicPr>
        <p:blipFill rotWithShape="1">
          <a:blip r:embed="rId8"/>
          <a:srcRect l="21343" t="22580" r="18800" b="25667"/>
          <a:stretch/>
        </p:blipFill>
        <p:spPr>
          <a:xfrm>
            <a:off x="4477541" y="180160"/>
            <a:ext cx="3608030" cy="2338534"/>
          </a:xfrm>
          <a:prstGeom prst="rect">
            <a:avLst/>
          </a:prstGeom>
        </p:spPr>
      </p:pic>
      <p:pic>
        <p:nvPicPr>
          <p:cNvPr id="36" name="Picture 35">
            <a:extLst>
              <a:ext uri="{FF2B5EF4-FFF2-40B4-BE49-F238E27FC236}">
                <a16:creationId xmlns:a16="http://schemas.microsoft.com/office/drawing/2014/main" id="{B4A3D838-0EFA-46E6-83F8-08477ED22977}"/>
              </a:ext>
            </a:extLst>
          </p:cNvPr>
          <p:cNvPicPr>
            <a:picLocks noChangeAspect="1"/>
          </p:cNvPicPr>
          <p:nvPr/>
        </p:nvPicPr>
        <p:blipFill rotWithShape="1">
          <a:blip r:embed="rId9"/>
          <a:srcRect l="24139" t="22580" r="23429" b="37440"/>
          <a:stretch/>
        </p:blipFill>
        <p:spPr>
          <a:xfrm>
            <a:off x="8583970" y="254000"/>
            <a:ext cx="3056372" cy="1747050"/>
          </a:xfrm>
          <a:prstGeom prst="rect">
            <a:avLst/>
          </a:prstGeom>
        </p:spPr>
      </p:pic>
      <p:pic>
        <p:nvPicPr>
          <p:cNvPr id="37" name="Picture 36">
            <a:extLst>
              <a:ext uri="{FF2B5EF4-FFF2-40B4-BE49-F238E27FC236}">
                <a16:creationId xmlns:a16="http://schemas.microsoft.com/office/drawing/2014/main" id="{2B855DAC-5488-4CB7-9E36-B083A1495FD5}"/>
              </a:ext>
            </a:extLst>
          </p:cNvPr>
          <p:cNvPicPr>
            <a:picLocks noChangeAspect="1"/>
          </p:cNvPicPr>
          <p:nvPr/>
        </p:nvPicPr>
        <p:blipFill rotWithShape="1">
          <a:blip r:embed="rId10"/>
          <a:srcRect l="14991" r="10594"/>
          <a:stretch/>
        </p:blipFill>
        <p:spPr>
          <a:xfrm>
            <a:off x="4254300" y="3120170"/>
            <a:ext cx="3360600" cy="3385332"/>
          </a:xfrm>
          <a:prstGeom prst="rect">
            <a:avLst/>
          </a:prstGeom>
        </p:spPr>
      </p:pic>
      <p:pic>
        <p:nvPicPr>
          <p:cNvPr id="38" name="Picture 37">
            <a:extLst>
              <a:ext uri="{FF2B5EF4-FFF2-40B4-BE49-F238E27FC236}">
                <a16:creationId xmlns:a16="http://schemas.microsoft.com/office/drawing/2014/main" id="{5DF3B1A1-BA99-4E85-AE07-38A771CA4FA5}"/>
              </a:ext>
            </a:extLst>
          </p:cNvPr>
          <p:cNvPicPr>
            <a:picLocks noChangeAspect="1"/>
          </p:cNvPicPr>
          <p:nvPr/>
        </p:nvPicPr>
        <p:blipFill rotWithShape="1">
          <a:blip r:embed="rId11"/>
          <a:srcRect l="16268" t="-46" r="9778"/>
          <a:stretch/>
        </p:blipFill>
        <p:spPr>
          <a:xfrm>
            <a:off x="8583970" y="3110978"/>
            <a:ext cx="3339230" cy="3386352"/>
          </a:xfrm>
          <a:prstGeom prst="rect">
            <a:avLst/>
          </a:prstGeom>
        </p:spPr>
      </p:pic>
      <p:cxnSp>
        <p:nvCxnSpPr>
          <p:cNvPr id="77" name="Straight Arrow Connector 76">
            <a:extLst>
              <a:ext uri="{FF2B5EF4-FFF2-40B4-BE49-F238E27FC236}">
                <a16:creationId xmlns:a16="http://schemas.microsoft.com/office/drawing/2014/main" id="{A666E533-648E-4F1E-A3D4-9B5ED293AFCE}"/>
              </a:ext>
            </a:extLst>
          </p:cNvPr>
          <p:cNvCxnSpPr>
            <a:cxnSpLocks/>
          </p:cNvCxnSpPr>
          <p:nvPr/>
        </p:nvCxnSpPr>
        <p:spPr>
          <a:xfrm flipV="1">
            <a:off x="5975809" y="1506704"/>
            <a:ext cx="0" cy="344863"/>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8A16C97-4375-4BE1-9981-98E21EB80F81}"/>
              </a:ext>
            </a:extLst>
          </p:cNvPr>
          <p:cNvCxnSpPr>
            <a:cxnSpLocks/>
          </p:cNvCxnSpPr>
          <p:nvPr/>
        </p:nvCxnSpPr>
        <p:spPr>
          <a:xfrm>
            <a:off x="7349989" y="98107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DD40305-2692-41D4-8F28-B7CB0AD8057F}"/>
              </a:ext>
            </a:extLst>
          </p:cNvPr>
          <p:cNvCxnSpPr>
            <a:cxnSpLocks/>
          </p:cNvCxnSpPr>
          <p:nvPr/>
        </p:nvCxnSpPr>
        <p:spPr>
          <a:xfrm>
            <a:off x="4948212" y="4534313"/>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33001DE-4A81-4462-9A6B-3C2CC2E5D4D5}"/>
              </a:ext>
            </a:extLst>
          </p:cNvPr>
          <p:cNvCxnSpPr>
            <a:cxnSpLocks/>
          </p:cNvCxnSpPr>
          <p:nvPr/>
        </p:nvCxnSpPr>
        <p:spPr>
          <a:xfrm>
            <a:off x="7615285" y="4166235"/>
            <a:ext cx="940571"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A9B6998-5EB6-4B0F-AA57-61F3BF59EE43}"/>
              </a:ext>
            </a:extLst>
          </p:cNvPr>
          <p:cNvCxnSpPr>
            <a:cxnSpLocks/>
          </p:cNvCxnSpPr>
          <p:nvPr/>
        </p:nvCxnSpPr>
        <p:spPr>
          <a:xfrm>
            <a:off x="4171950" y="2703871"/>
            <a:ext cx="7751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ABAA856-3644-4892-863C-B419830F420B}"/>
              </a:ext>
            </a:extLst>
          </p:cNvPr>
          <p:cNvSpPr txBox="1"/>
          <p:nvPr/>
        </p:nvSpPr>
        <p:spPr>
          <a:xfrm>
            <a:off x="4052489" y="54521"/>
            <a:ext cx="470000" cy="769441"/>
          </a:xfrm>
          <a:prstGeom prst="rect">
            <a:avLst/>
          </a:prstGeom>
          <a:noFill/>
        </p:spPr>
        <p:txBody>
          <a:bodyPr wrap="none" rtlCol="0">
            <a:spAutoFit/>
          </a:bodyPr>
          <a:lstStyle/>
          <a:p>
            <a:r>
              <a:rPr lang="en-US" sz="4400" b="1" dirty="0"/>
              <a:t>4</a:t>
            </a:r>
          </a:p>
        </p:txBody>
      </p:sp>
      <p:sp>
        <p:nvSpPr>
          <p:cNvPr id="92" name="TextBox 91">
            <a:extLst>
              <a:ext uri="{FF2B5EF4-FFF2-40B4-BE49-F238E27FC236}">
                <a16:creationId xmlns:a16="http://schemas.microsoft.com/office/drawing/2014/main" id="{DD193630-2D33-4E33-998D-D88F89B19B73}"/>
              </a:ext>
            </a:extLst>
          </p:cNvPr>
          <p:cNvSpPr txBox="1"/>
          <p:nvPr/>
        </p:nvSpPr>
        <p:spPr>
          <a:xfrm>
            <a:off x="4046139" y="2700491"/>
            <a:ext cx="470000" cy="769441"/>
          </a:xfrm>
          <a:prstGeom prst="rect">
            <a:avLst/>
          </a:prstGeom>
          <a:noFill/>
        </p:spPr>
        <p:txBody>
          <a:bodyPr wrap="none" rtlCol="0">
            <a:spAutoFit/>
          </a:bodyPr>
          <a:lstStyle/>
          <a:p>
            <a:r>
              <a:rPr lang="en-US" sz="4400" b="1" dirty="0"/>
              <a:t>5</a:t>
            </a:r>
          </a:p>
        </p:txBody>
      </p:sp>
    </p:spTree>
    <p:extLst>
      <p:ext uri="{BB962C8B-B14F-4D97-AF65-F5344CB8AC3E}">
        <p14:creationId xmlns:p14="http://schemas.microsoft.com/office/powerpoint/2010/main" val="171513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pic>
        <p:nvPicPr>
          <p:cNvPr id="2" name="Picture 1">
            <a:extLst>
              <a:ext uri="{FF2B5EF4-FFF2-40B4-BE49-F238E27FC236}">
                <a16:creationId xmlns:a16="http://schemas.microsoft.com/office/drawing/2014/main" id="{88E89CBB-0A06-4E76-9E90-4ACB598B67FB}"/>
              </a:ext>
            </a:extLst>
          </p:cNvPr>
          <p:cNvPicPr>
            <a:picLocks noChangeAspect="1"/>
          </p:cNvPicPr>
          <p:nvPr/>
        </p:nvPicPr>
        <p:blipFill rotWithShape="1">
          <a:blip r:embed="rId4"/>
          <a:srcRect l="20709" t="13426" r="24318" b="27222"/>
          <a:stretch/>
        </p:blipFill>
        <p:spPr>
          <a:xfrm>
            <a:off x="4545" y="54521"/>
            <a:ext cx="2289644" cy="1853109"/>
          </a:xfrm>
          <a:prstGeom prst="rect">
            <a:avLst/>
          </a:prstGeom>
        </p:spPr>
      </p:pic>
      <p:sp>
        <p:nvSpPr>
          <p:cNvPr id="28" name="TextBox 27">
            <a:extLst>
              <a:ext uri="{FF2B5EF4-FFF2-40B4-BE49-F238E27FC236}">
                <a16:creationId xmlns:a16="http://schemas.microsoft.com/office/drawing/2014/main" id="{FFFB3232-ED8B-4DE4-8213-A977A695701D}"/>
              </a:ext>
            </a:extLst>
          </p:cNvPr>
          <p:cNvSpPr txBox="1"/>
          <p:nvPr/>
        </p:nvSpPr>
        <p:spPr>
          <a:xfrm>
            <a:off x="0" y="0"/>
            <a:ext cx="470000" cy="769441"/>
          </a:xfrm>
          <a:prstGeom prst="rect">
            <a:avLst/>
          </a:prstGeom>
          <a:noFill/>
        </p:spPr>
        <p:txBody>
          <a:bodyPr wrap="none" rtlCol="0">
            <a:spAutoFit/>
          </a:bodyPr>
          <a:lstStyle/>
          <a:p>
            <a:r>
              <a:rPr lang="en-US" sz="4400" b="1" dirty="0"/>
              <a:t>3</a:t>
            </a:r>
          </a:p>
        </p:txBody>
      </p:sp>
      <p:pic>
        <p:nvPicPr>
          <p:cNvPr id="3" name="Picture 2">
            <a:extLst>
              <a:ext uri="{FF2B5EF4-FFF2-40B4-BE49-F238E27FC236}">
                <a16:creationId xmlns:a16="http://schemas.microsoft.com/office/drawing/2014/main" id="{D4E17C65-FE4C-4C17-8940-7A7FD6A48C1C}"/>
              </a:ext>
            </a:extLst>
          </p:cNvPr>
          <p:cNvPicPr>
            <a:picLocks noChangeAspect="1"/>
          </p:cNvPicPr>
          <p:nvPr/>
        </p:nvPicPr>
        <p:blipFill rotWithShape="1">
          <a:blip r:embed="rId5"/>
          <a:srcRect l="25984" t="6643" r="24280" b="22592"/>
          <a:stretch/>
        </p:blipFill>
        <p:spPr>
          <a:xfrm>
            <a:off x="3267226" y="54520"/>
            <a:ext cx="2047724" cy="2184075"/>
          </a:xfrm>
          <a:prstGeom prst="rect">
            <a:avLst/>
          </a:prstGeom>
        </p:spPr>
      </p:pic>
      <p:pic>
        <p:nvPicPr>
          <p:cNvPr id="4" name="Picture 3">
            <a:extLst>
              <a:ext uri="{FF2B5EF4-FFF2-40B4-BE49-F238E27FC236}">
                <a16:creationId xmlns:a16="http://schemas.microsoft.com/office/drawing/2014/main" id="{4081B5A8-6F12-48EC-8451-9305C5193E0C}"/>
              </a:ext>
            </a:extLst>
          </p:cNvPr>
          <p:cNvPicPr>
            <a:picLocks noChangeAspect="1"/>
          </p:cNvPicPr>
          <p:nvPr/>
        </p:nvPicPr>
        <p:blipFill rotWithShape="1">
          <a:blip r:embed="rId6"/>
          <a:srcRect l="26193" t="16945" r="21820" b="21944"/>
          <a:stretch/>
        </p:blipFill>
        <p:spPr>
          <a:xfrm>
            <a:off x="470000" y="2169755"/>
            <a:ext cx="2324205" cy="2048034"/>
          </a:xfrm>
          <a:prstGeom prst="rect">
            <a:avLst/>
          </a:prstGeom>
        </p:spPr>
      </p:pic>
      <p:cxnSp>
        <p:nvCxnSpPr>
          <p:cNvPr id="59" name="Straight Arrow Connector 58">
            <a:extLst>
              <a:ext uri="{FF2B5EF4-FFF2-40B4-BE49-F238E27FC236}">
                <a16:creationId xmlns:a16="http://schemas.microsoft.com/office/drawing/2014/main" id="{42CD4060-E131-4C78-BBDF-65F95722DEDF}"/>
              </a:ext>
            </a:extLst>
          </p:cNvPr>
          <p:cNvCxnSpPr>
            <a:cxnSpLocks/>
          </p:cNvCxnSpPr>
          <p:nvPr/>
        </p:nvCxnSpPr>
        <p:spPr>
          <a:xfrm>
            <a:off x="2397256" y="1167881"/>
            <a:ext cx="76259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C42A2E3-E2EB-4825-9532-CEA8E9A4A844}"/>
              </a:ext>
            </a:extLst>
          </p:cNvPr>
          <p:cNvCxnSpPr>
            <a:cxnSpLocks/>
          </p:cNvCxnSpPr>
          <p:nvPr/>
        </p:nvCxnSpPr>
        <p:spPr>
          <a:xfrm flipH="1">
            <a:off x="1824709" y="4311900"/>
            <a:ext cx="566470" cy="44550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877FDB9-3A53-46FF-B1F9-76CE4A10AF0A}"/>
              </a:ext>
            </a:extLst>
          </p:cNvPr>
          <p:cNvCxnSpPr>
            <a:cxnSpLocks/>
          </p:cNvCxnSpPr>
          <p:nvPr/>
        </p:nvCxnSpPr>
        <p:spPr>
          <a:xfrm flipV="1">
            <a:off x="403632" y="1101214"/>
            <a:ext cx="240381" cy="1035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8B3E1D6-8AB0-49D2-B375-AECA48DF93C6}"/>
              </a:ext>
            </a:extLst>
          </p:cNvPr>
          <p:cNvCxnSpPr>
            <a:cxnSpLocks/>
          </p:cNvCxnSpPr>
          <p:nvPr/>
        </p:nvCxnSpPr>
        <p:spPr>
          <a:xfrm flipH="1">
            <a:off x="1725561" y="698441"/>
            <a:ext cx="81626" cy="5128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642857F-BF6D-4AA6-923E-A77C7194BB47}"/>
              </a:ext>
            </a:extLst>
          </p:cNvPr>
          <p:cNvCxnSpPr>
            <a:cxnSpLocks/>
          </p:cNvCxnSpPr>
          <p:nvPr/>
        </p:nvCxnSpPr>
        <p:spPr>
          <a:xfrm>
            <a:off x="3643887" y="777921"/>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C532793-4866-4B02-A1C3-CDEA3CDDA2D3}"/>
              </a:ext>
            </a:extLst>
          </p:cNvPr>
          <p:cNvCxnSpPr>
            <a:cxnSpLocks/>
          </p:cNvCxnSpPr>
          <p:nvPr/>
        </p:nvCxnSpPr>
        <p:spPr>
          <a:xfrm>
            <a:off x="3770297" y="966756"/>
            <a:ext cx="25048" cy="20112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0B9933A3-96E5-4C86-A011-CC260519D195}"/>
              </a:ext>
            </a:extLst>
          </p:cNvPr>
          <p:cNvCxnSpPr>
            <a:cxnSpLocks/>
          </p:cNvCxnSpPr>
          <p:nvPr/>
        </p:nvCxnSpPr>
        <p:spPr>
          <a:xfrm flipH="1">
            <a:off x="4561213" y="466946"/>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3F104EC-794B-4661-A67D-08053C2EE936}"/>
              </a:ext>
            </a:extLst>
          </p:cNvPr>
          <p:cNvCxnSpPr>
            <a:cxnSpLocks/>
          </p:cNvCxnSpPr>
          <p:nvPr/>
        </p:nvCxnSpPr>
        <p:spPr>
          <a:xfrm flipH="1">
            <a:off x="4708968" y="611972"/>
            <a:ext cx="18823" cy="185177"/>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BFB913C-3DA2-4928-8A9F-6A3A29EE0A9C}"/>
              </a:ext>
            </a:extLst>
          </p:cNvPr>
          <p:cNvPicPr>
            <a:picLocks noChangeAspect="1"/>
          </p:cNvPicPr>
          <p:nvPr/>
        </p:nvPicPr>
        <p:blipFill rotWithShape="1">
          <a:blip r:embed="rId7"/>
          <a:srcRect l="27884" t="13435" r="26861" b="27475"/>
          <a:stretch/>
        </p:blipFill>
        <p:spPr>
          <a:xfrm>
            <a:off x="2861179" y="2542357"/>
            <a:ext cx="1481519" cy="1450165"/>
          </a:xfrm>
          <a:prstGeom prst="rect">
            <a:avLst/>
          </a:prstGeom>
        </p:spPr>
      </p:pic>
      <p:sp>
        <p:nvSpPr>
          <p:cNvPr id="26" name="Freeform: Shape 25">
            <a:extLst>
              <a:ext uri="{FF2B5EF4-FFF2-40B4-BE49-F238E27FC236}">
                <a16:creationId xmlns:a16="http://schemas.microsoft.com/office/drawing/2014/main" id="{B125604B-421D-46C6-B7A4-3BCAB0405461}"/>
              </a:ext>
            </a:extLst>
          </p:cNvPr>
          <p:cNvSpPr/>
          <p:nvPr/>
        </p:nvSpPr>
        <p:spPr>
          <a:xfrm>
            <a:off x="3608317" y="2894852"/>
            <a:ext cx="26712" cy="132734"/>
          </a:xfrm>
          <a:custGeom>
            <a:avLst/>
            <a:gdLst>
              <a:gd name="connsiteX0" fmla="*/ 24825 w 26712"/>
              <a:gd name="connsiteY0" fmla="*/ 132734 h 132734"/>
              <a:gd name="connsiteX1" fmla="*/ 20687 w 26712"/>
              <a:gd name="connsiteY1" fmla="*/ 76877 h 132734"/>
              <a:gd name="connsiteX2" fmla="*/ 10344 w 26712"/>
              <a:gd name="connsiteY2" fmla="*/ 332 h 132734"/>
              <a:gd name="connsiteX3" fmla="*/ 0 w 26712"/>
              <a:gd name="connsiteY3" fmla="*/ 332 h 132734"/>
            </a:gdLst>
            <a:ahLst/>
            <a:cxnLst>
              <a:cxn ang="0">
                <a:pos x="connsiteX0" y="connsiteY0"/>
              </a:cxn>
              <a:cxn ang="0">
                <a:pos x="connsiteX1" y="connsiteY1"/>
              </a:cxn>
              <a:cxn ang="0">
                <a:pos x="connsiteX2" y="connsiteY2"/>
              </a:cxn>
              <a:cxn ang="0">
                <a:pos x="connsiteX3" y="connsiteY3"/>
              </a:cxn>
            </a:cxnLst>
            <a:rect l="l" t="t" r="r" b="b"/>
            <a:pathLst>
              <a:path w="26712" h="132734">
                <a:moveTo>
                  <a:pt x="24825" y="132734"/>
                </a:moveTo>
                <a:cubicBezTo>
                  <a:pt x="23446" y="114115"/>
                  <a:pt x="21589" y="95525"/>
                  <a:pt x="20687" y="76877"/>
                </a:cubicBezTo>
                <a:cubicBezTo>
                  <a:pt x="20196" y="66720"/>
                  <a:pt x="40004" y="6922"/>
                  <a:pt x="10344" y="332"/>
                </a:cubicBezTo>
                <a:cubicBezTo>
                  <a:pt x="6978" y="-416"/>
                  <a:pt x="3448" y="332"/>
                  <a:pt x="0" y="332"/>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84AA3DC-D4B2-4A5F-8C57-B15E6C868492}"/>
              </a:ext>
            </a:extLst>
          </p:cNvPr>
          <p:cNvSpPr/>
          <p:nvPr/>
        </p:nvSpPr>
        <p:spPr>
          <a:xfrm>
            <a:off x="3737226" y="2850536"/>
            <a:ext cx="462878" cy="221366"/>
          </a:xfrm>
          <a:custGeom>
            <a:avLst/>
            <a:gdLst>
              <a:gd name="connsiteX0" fmla="*/ 458644 w 462878"/>
              <a:gd name="connsiteY0" fmla="*/ 221366 h 221366"/>
              <a:gd name="connsiteX1" fmla="*/ 454506 w 462878"/>
              <a:gd name="connsiteY1" fmla="*/ 122064 h 221366"/>
              <a:gd name="connsiteX2" fmla="*/ 450369 w 462878"/>
              <a:gd name="connsiteY2" fmla="*/ 105514 h 221366"/>
              <a:gd name="connsiteX3" fmla="*/ 440025 w 462878"/>
              <a:gd name="connsiteY3" fmla="*/ 78620 h 221366"/>
              <a:gd name="connsiteX4" fmla="*/ 429681 w 462878"/>
              <a:gd name="connsiteY4" fmla="*/ 64139 h 221366"/>
              <a:gd name="connsiteX5" fmla="*/ 421406 w 462878"/>
              <a:gd name="connsiteY5" fmla="*/ 47588 h 221366"/>
              <a:gd name="connsiteX6" fmla="*/ 400718 w 462878"/>
              <a:gd name="connsiteY6" fmla="*/ 26901 h 221366"/>
              <a:gd name="connsiteX7" fmla="*/ 380030 w 462878"/>
              <a:gd name="connsiteY7" fmla="*/ 12419 h 221366"/>
              <a:gd name="connsiteX8" fmla="*/ 361411 w 462878"/>
              <a:gd name="connsiteY8" fmla="*/ 4144 h 221366"/>
              <a:gd name="connsiteX9" fmla="*/ 353136 w 462878"/>
              <a:gd name="connsiteY9" fmla="*/ 6 h 221366"/>
              <a:gd name="connsiteX10" fmla="*/ 324173 w 462878"/>
              <a:gd name="connsiteY10" fmla="*/ 6213 h 221366"/>
              <a:gd name="connsiteX11" fmla="*/ 303485 w 462878"/>
              <a:gd name="connsiteY11" fmla="*/ 16557 h 221366"/>
              <a:gd name="connsiteX12" fmla="*/ 289004 w 462878"/>
              <a:gd name="connsiteY12" fmla="*/ 24832 h 221366"/>
              <a:gd name="connsiteX13" fmla="*/ 272454 w 462878"/>
              <a:gd name="connsiteY13" fmla="*/ 28969 h 221366"/>
              <a:gd name="connsiteX14" fmla="*/ 257972 w 462878"/>
              <a:gd name="connsiteY14" fmla="*/ 33107 h 221366"/>
              <a:gd name="connsiteX15" fmla="*/ 218665 w 462878"/>
              <a:gd name="connsiteY15" fmla="*/ 43451 h 221366"/>
              <a:gd name="connsiteX16" fmla="*/ 200046 w 462878"/>
              <a:gd name="connsiteY16" fmla="*/ 49657 h 221366"/>
              <a:gd name="connsiteX17" fmla="*/ 181427 w 462878"/>
              <a:gd name="connsiteY17" fmla="*/ 51726 h 221366"/>
              <a:gd name="connsiteX18" fmla="*/ 166946 w 462878"/>
              <a:gd name="connsiteY18" fmla="*/ 53795 h 221366"/>
              <a:gd name="connsiteX19" fmla="*/ 144189 w 462878"/>
              <a:gd name="connsiteY19" fmla="*/ 57932 h 221366"/>
              <a:gd name="connsiteX20" fmla="*/ 88332 w 462878"/>
              <a:gd name="connsiteY20" fmla="*/ 62070 h 221366"/>
              <a:gd name="connsiteX21" fmla="*/ 42819 w 462878"/>
              <a:gd name="connsiteY21" fmla="*/ 60001 h 221366"/>
              <a:gd name="connsiteX22" fmla="*/ 32475 w 462878"/>
              <a:gd name="connsiteY22" fmla="*/ 55863 h 221366"/>
              <a:gd name="connsiteX23" fmla="*/ 11788 w 462878"/>
              <a:gd name="connsiteY23" fmla="*/ 49657 h 221366"/>
              <a:gd name="connsiteX24" fmla="*/ 3512 w 462878"/>
              <a:gd name="connsiteY24" fmla="*/ 28969 h 221366"/>
              <a:gd name="connsiteX25" fmla="*/ 13856 w 462878"/>
              <a:gd name="connsiteY25" fmla="*/ 24832 h 2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62878" h="221366">
                <a:moveTo>
                  <a:pt x="458644" y="221366"/>
                </a:moveTo>
                <a:cubicBezTo>
                  <a:pt x="466332" y="182912"/>
                  <a:pt x="462711" y="205757"/>
                  <a:pt x="454506" y="122064"/>
                </a:cubicBezTo>
                <a:cubicBezTo>
                  <a:pt x="453951" y="116405"/>
                  <a:pt x="451931" y="110982"/>
                  <a:pt x="450369" y="105514"/>
                </a:cubicBezTo>
                <a:cubicBezTo>
                  <a:pt x="448422" y="98699"/>
                  <a:pt x="443311" y="84371"/>
                  <a:pt x="440025" y="78620"/>
                </a:cubicBezTo>
                <a:cubicBezTo>
                  <a:pt x="437082" y="73470"/>
                  <a:pt x="432733" y="69226"/>
                  <a:pt x="429681" y="64139"/>
                </a:cubicBezTo>
                <a:cubicBezTo>
                  <a:pt x="426508" y="58850"/>
                  <a:pt x="424639" y="52841"/>
                  <a:pt x="421406" y="47588"/>
                </a:cubicBezTo>
                <a:cubicBezTo>
                  <a:pt x="413294" y="34405"/>
                  <a:pt x="412221" y="38403"/>
                  <a:pt x="400718" y="26901"/>
                </a:cubicBezTo>
                <a:cubicBezTo>
                  <a:pt x="384973" y="11157"/>
                  <a:pt x="397712" y="15956"/>
                  <a:pt x="380030" y="12419"/>
                </a:cubicBezTo>
                <a:lnTo>
                  <a:pt x="361411" y="4144"/>
                </a:lnTo>
                <a:cubicBezTo>
                  <a:pt x="358611" y="2852"/>
                  <a:pt x="356215" y="-165"/>
                  <a:pt x="353136" y="6"/>
                </a:cubicBezTo>
                <a:cubicBezTo>
                  <a:pt x="343278" y="554"/>
                  <a:pt x="333827" y="4144"/>
                  <a:pt x="324173" y="6213"/>
                </a:cubicBezTo>
                <a:cubicBezTo>
                  <a:pt x="317277" y="9661"/>
                  <a:pt x="310179" y="12732"/>
                  <a:pt x="303485" y="16557"/>
                </a:cubicBezTo>
                <a:cubicBezTo>
                  <a:pt x="298658" y="19315"/>
                  <a:pt x="294166" y="22767"/>
                  <a:pt x="289004" y="24832"/>
                </a:cubicBezTo>
                <a:cubicBezTo>
                  <a:pt x="283724" y="26944"/>
                  <a:pt x="277948" y="27504"/>
                  <a:pt x="272454" y="28969"/>
                </a:cubicBezTo>
                <a:cubicBezTo>
                  <a:pt x="267603" y="30263"/>
                  <a:pt x="262820" y="31802"/>
                  <a:pt x="257972" y="33107"/>
                </a:cubicBezTo>
                <a:cubicBezTo>
                  <a:pt x="244889" y="36629"/>
                  <a:pt x="231518" y="39167"/>
                  <a:pt x="218665" y="43451"/>
                </a:cubicBezTo>
                <a:cubicBezTo>
                  <a:pt x="212459" y="45520"/>
                  <a:pt x="206432" y="48238"/>
                  <a:pt x="200046" y="49657"/>
                </a:cubicBezTo>
                <a:cubicBezTo>
                  <a:pt x="193950" y="51012"/>
                  <a:pt x="187623" y="50951"/>
                  <a:pt x="181427" y="51726"/>
                </a:cubicBezTo>
                <a:cubicBezTo>
                  <a:pt x="176589" y="52331"/>
                  <a:pt x="171756" y="52993"/>
                  <a:pt x="166946" y="53795"/>
                </a:cubicBezTo>
                <a:cubicBezTo>
                  <a:pt x="159341" y="55062"/>
                  <a:pt x="151814" y="56788"/>
                  <a:pt x="144189" y="57932"/>
                </a:cubicBezTo>
                <a:cubicBezTo>
                  <a:pt x="125964" y="60666"/>
                  <a:pt x="106423" y="61065"/>
                  <a:pt x="88332" y="62070"/>
                </a:cubicBezTo>
                <a:cubicBezTo>
                  <a:pt x="73161" y="61380"/>
                  <a:pt x="57913" y="61678"/>
                  <a:pt x="42819" y="60001"/>
                </a:cubicBezTo>
                <a:cubicBezTo>
                  <a:pt x="39128" y="59591"/>
                  <a:pt x="35965" y="57132"/>
                  <a:pt x="32475" y="55863"/>
                </a:cubicBezTo>
                <a:cubicBezTo>
                  <a:pt x="21400" y="51836"/>
                  <a:pt x="21664" y="52126"/>
                  <a:pt x="11788" y="49657"/>
                </a:cubicBezTo>
                <a:cubicBezTo>
                  <a:pt x="4604" y="43910"/>
                  <a:pt x="-5396" y="40846"/>
                  <a:pt x="3512" y="28969"/>
                </a:cubicBezTo>
                <a:cubicBezTo>
                  <a:pt x="5740" y="25998"/>
                  <a:pt x="13856" y="24832"/>
                  <a:pt x="13856" y="24832"/>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FD2CCB3-C2DB-4708-8CC0-DA3DFAAE9F18}"/>
              </a:ext>
            </a:extLst>
          </p:cNvPr>
          <p:cNvSpPr/>
          <p:nvPr/>
        </p:nvSpPr>
        <p:spPr>
          <a:xfrm>
            <a:off x="3031148" y="2833992"/>
            <a:ext cx="448924" cy="237910"/>
          </a:xfrm>
          <a:custGeom>
            <a:avLst/>
            <a:gdLst>
              <a:gd name="connsiteX0" fmla="*/ 12412 w 448924"/>
              <a:gd name="connsiteY0" fmla="*/ 237910 h 237910"/>
              <a:gd name="connsiteX1" fmla="*/ 10343 w 448924"/>
              <a:gd name="connsiteY1" fmla="*/ 227566 h 237910"/>
              <a:gd name="connsiteX2" fmla="*/ 6206 w 448924"/>
              <a:gd name="connsiteY2" fmla="*/ 211016 h 237910"/>
              <a:gd name="connsiteX3" fmla="*/ 0 w 448924"/>
              <a:gd name="connsiteY3" fmla="*/ 167571 h 237910"/>
              <a:gd name="connsiteX4" fmla="*/ 4137 w 448924"/>
              <a:gd name="connsiteY4" fmla="*/ 128264 h 237910"/>
              <a:gd name="connsiteX5" fmla="*/ 14481 w 448924"/>
              <a:gd name="connsiteY5" fmla="*/ 105508 h 237910"/>
              <a:gd name="connsiteX6" fmla="*/ 18619 w 448924"/>
              <a:gd name="connsiteY6" fmla="*/ 93095 h 237910"/>
              <a:gd name="connsiteX7" fmla="*/ 24825 w 448924"/>
              <a:gd name="connsiteY7" fmla="*/ 80683 h 237910"/>
              <a:gd name="connsiteX8" fmla="*/ 33100 w 448924"/>
              <a:gd name="connsiteY8" fmla="*/ 57926 h 237910"/>
              <a:gd name="connsiteX9" fmla="*/ 41375 w 448924"/>
              <a:gd name="connsiteY9" fmla="*/ 47582 h 237910"/>
              <a:gd name="connsiteX10" fmla="*/ 47581 w 448924"/>
              <a:gd name="connsiteY10" fmla="*/ 37238 h 237910"/>
              <a:gd name="connsiteX11" fmla="*/ 62063 w 448924"/>
              <a:gd name="connsiteY11" fmla="*/ 20688 h 237910"/>
              <a:gd name="connsiteX12" fmla="*/ 78613 w 448924"/>
              <a:gd name="connsiteY12" fmla="*/ 8275 h 237910"/>
              <a:gd name="connsiteX13" fmla="*/ 95163 w 448924"/>
              <a:gd name="connsiteY13" fmla="*/ 0 h 237910"/>
              <a:gd name="connsiteX14" fmla="*/ 167571 w 448924"/>
              <a:gd name="connsiteY14" fmla="*/ 2069 h 237910"/>
              <a:gd name="connsiteX15" fmla="*/ 196533 w 448924"/>
              <a:gd name="connsiteY15" fmla="*/ 12413 h 237910"/>
              <a:gd name="connsiteX16" fmla="*/ 211015 w 448924"/>
              <a:gd name="connsiteY16" fmla="*/ 20688 h 237910"/>
              <a:gd name="connsiteX17" fmla="*/ 217221 w 448924"/>
              <a:gd name="connsiteY17" fmla="*/ 22757 h 237910"/>
              <a:gd name="connsiteX18" fmla="*/ 239978 w 448924"/>
              <a:gd name="connsiteY18" fmla="*/ 35169 h 237910"/>
              <a:gd name="connsiteX19" fmla="*/ 250322 w 448924"/>
              <a:gd name="connsiteY19" fmla="*/ 43445 h 237910"/>
              <a:gd name="connsiteX20" fmla="*/ 268941 w 448924"/>
              <a:gd name="connsiteY20" fmla="*/ 55857 h 237910"/>
              <a:gd name="connsiteX21" fmla="*/ 285491 w 448924"/>
              <a:gd name="connsiteY21" fmla="*/ 72407 h 237910"/>
              <a:gd name="connsiteX22" fmla="*/ 302041 w 448924"/>
              <a:gd name="connsiteY22" fmla="*/ 86889 h 237910"/>
              <a:gd name="connsiteX23" fmla="*/ 318591 w 448924"/>
              <a:gd name="connsiteY23" fmla="*/ 93095 h 237910"/>
              <a:gd name="connsiteX24" fmla="*/ 337210 w 448924"/>
              <a:gd name="connsiteY24" fmla="*/ 99302 h 237910"/>
              <a:gd name="connsiteX25" fmla="*/ 366173 w 448924"/>
              <a:gd name="connsiteY25" fmla="*/ 103439 h 237910"/>
              <a:gd name="connsiteX26" fmla="*/ 430305 w 448924"/>
              <a:gd name="connsiteY26" fmla="*/ 97233 h 237910"/>
              <a:gd name="connsiteX27" fmla="*/ 438581 w 448924"/>
              <a:gd name="connsiteY27" fmla="*/ 91026 h 237910"/>
              <a:gd name="connsiteX28" fmla="*/ 448924 w 448924"/>
              <a:gd name="connsiteY28" fmla="*/ 66201 h 237910"/>
              <a:gd name="connsiteX29" fmla="*/ 446856 w 448924"/>
              <a:gd name="connsiteY29" fmla="*/ 53788 h 237910"/>
              <a:gd name="connsiteX30" fmla="*/ 440649 w 448924"/>
              <a:gd name="connsiteY30" fmla="*/ 51720 h 2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8924" h="237910">
                <a:moveTo>
                  <a:pt x="12412" y="237910"/>
                </a:moveTo>
                <a:cubicBezTo>
                  <a:pt x="11722" y="234462"/>
                  <a:pt x="11134" y="230992"/>
                  <a:pt x="10343" y="227566"/>
                </a:cubicBezTo>
                <a:cubicBezTo>
                  <a:pt x="9064" y="222025"/>
                  <a:pt x="7141" y="216625"/>
                  <a:pt x="6206" y="211016"/>
                </a:cubicBezTo>
                <a:cubicBezTo>
                  <a:pt x="2421" y="188309"/>
                  <a:pt x="4691" y="202761"/>
                  <a:pt x="0" y="167571"/>
                </a:cubicBezTo>
                <a:cubicBezTo>
                  <a:pt x="1379" y="154469"/>
                  <a:pt x="1971" y="141259"/>
                  <a:pt x="4137" y="128264"/>
                </a:cubicBezTo>
                <a:cubicBezTo>
                  <a:pt x="5000" y="123085"/>
                  <a:pt x="12835" y="109459"/>
                  <a:pt x="14481" y="105508"/>
                </a:cubicBezTo>
                <a:cubicBezTo>
                  <a:pt x="16158" y="101482"/>
                  <a:pt x="16941" y="97121"/>
                  <a:pt x="18619" y="93095"/>
                </a:cubicBezTo>
                <a:cubicBezTo>
                  <a:pt x="20398" y="88825"/>
                  <a:pt x="23107" y="84978"/>
                  <a:pt x="24825" y="80683"/>
                </a:cubicBezTo>
                <a:cubicBezTo>
                  <a:pt x="31423" y="64187"/>
                  <a:pt x="19761" y="80793"/>
                  <a:pt x="33100" y="57926"/>
                </a:cubicBezTo>
                <a:cubicBezTo>
                  <a:pt x="35325" y="54112"/>
                  <a:pt x="38843" y="51199"/>
                  <a:pt x="41375" y="47582"/>
                </a:cubicBezTo>
                <a:cubicBezTo>
                  <a:pt x="43681" y="44288"/>
                  <a:pt x="45351" y="40584"/>
                  <a:pt x="47581" y="37238"/>
                </a:cubicBezTo>
                <a:cubicBezTo>
                  <a:pt x="51623" y="31176"/>
                  <a:pt x="56448" y="25368"/>
                  <a:pt x="62063" y="20688"/>
                </a:cubicBezTo>
                <a:cubicBezTo>
                  <a:pt x="67361" y="16273"/>
                  <a:pt x="72445" y="11359"/>
                  <a:pt x="78613" y="8275"/>
                </a:cubicBezTo>
                <a:lnTo>
                  <a:pt x="95163" y="0"/>
                </a:lnTo>
                <a:cubicBezTo>
                  <a:pt x="119299" y="690"/>
                  <a:pt x="143484" y="388"/>
                  <a:pt x="167571" y="2069"/>
                </a:cubicBezTo>
                <a:cubicBezTo>
                  <a:pt x="178753" y="2849"/>
                  <a:pt x="187052" y="7308"/>
                  <a:pt x="196533" y="12413"/>
                </a:cubicBezTo>
                <a:cubicBezTo>
                  <a:pt x="201428" y="15049"/>
                  <a:pt x="206042" y="18202"/>
                  <a:pt x="211015" y="20688"/>
                </a:cubicBezTo>
                <a:cubicBezTo>
                  <a:pt x="212965" y="21663"/>
                  <a:pt x="215315" y="21698"/>
                  <a:pt x="217221" y="22757"/>
                </a:cubicBezTo>
                <a:cubicBezTo>
                  <a:pt x="243790" y="37517"/>
                  <a:pt x="216753" y="25880"/>
                  <a:pt x="239978" y="35169"/>
                </a:cubicBezTo>
                <a:cubicBezTo>
                  <a:pt x="243426" y="37928"/>
                  <a:pt x="246729" y="40878"/>
                  <a:pt x="250322" y="43445"/>
                </a:cubicBezTo>
                <a:cubicBezTo>
                  <a:pt x="256392" y="47780"/>
                  <a:pt x="263183" y="51115"/>
                  <a:pt x="268941" y="55857"/>
                </a:cubicBezTo>
                <a:cubicBezTo>
                  <a:pt x="274963" y="60817"/>
                  <a:pt x="279974" y="66890"/>
                  <a:pt x="285491" y="72407"/>
                </a:cubicBezTo>
                <a:cubicBezTo>
                  <a:pt x="289760" y="76676"/>
                  <a:pt x="296341" y="84039"/>
                  <a:pt x="302041" y="86889"/>
                </a:cubicBezTo>
                <a:cubicBezTo>
                  <a:pt x="307311" y="89524"/>
                  <a:pt x="313152" y="90829"/>
                  <a:pt x="318591" y="93095"/>
                </a:cubicBezTo>
                <a:cubicBezTo>
                  <a:pt x="331782" y="98591"/>
                  <a:pt x="321823" y="96873"/>
                  <a:pt x="337210" y="99302"/>
                </a:cubicBezTo>
                <a:cubicBezTo>
                  <a:pt x="346843" y="100823"/>
                  <a:pt x="366173" y="103439"/>
                  <a:pt x="366173" y="103439"/>
                </a:cubicBezTo>
                <a:cubicBezTo>
                  <a:pt x="393066" y="102443"/>
                  <a:pt x="410669" y="109505"/>
                  <a:pt x="430305" y="97233"/>
                </a:cubicBezTo>
                <a:cubicBezTo>
                  <a:pt x="433229" y="95405"/>
                  <a:pt x="435822" y="93095"/>
                  <a:pt x="438581" y="91026"/>
                </a:cubicBezTo>
                <a:cubicBezTo>
                  <a:pt x="448128" y="71933"/>
                  <a:pt x="445361" y="80460"/>
                  <a:pt x="448924" y="66201"/>
                </a:cubicBezTo>
                <a:cubicBezTo>
                  <a:pt x="448235" y="62063"/>
                  <a:pt x="448937" y="57430"/>
                  <a:pt x="446856" y="53788"/>
                </a:cubicBezTo>
                <a:cubicBezTo>
                  <a:pt x="445774" y="51895"/>
                  <a:pt x="440649" y="51720"/>
                  <a:pt x="440649" y="51720"/>
                </a:cubicBezTo>
              </a:path>
            </a:pathLst>
          </a:cu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1D3C2EBF-7371-4118-A311-E32EEC141070}"/>
              </a:ext>
            </a:extLst>
          </p:cNvPr>
          <p:cNvCxnSpPr>
            <a:cxnSpLocks/>
          </p:cNvCxnSpPr>
          <p:nvPr/>
        </p:nvCxnSpPr>
        <p:spPr>
          <a:xfrm flipH="1">
            <a:off x="2599947" y="1873494"/>
            <a:ext cx="655664" cy="44254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036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52AC127-FAD1-4C49-B21B-6E8D30182031}"/>
              </a:ext>
            </a:extLst>
          </p:cNvPr>
          <p:cNvPicPr>
            <a:picLocks noChangeAspect="1"/>
          </p:cNvPicPr>
          <p:nvPr/>
        </p:nvPicPr>
        <p:blipFill rotWithShape="1">
          <a:blip r:embed="rId3"/>
          <a:srcRect l="28177" t="19667" r="7687" b="21778"/>
          <a:stretch/>
        </p:blipFill>
        <p:spPr>
          <a:xfrm>
            <a:off x="266706" y="624840"/>
            <a:ext cx="3239866" cy="2217420"/>
          </a:xfrm>
          <a:prstGeom prst="rect">
            <a:avLst/>
          </a:prstGeom>
        </p:spPr>
      </p:pic>
      <p:cxnSp>
        <p:nvCxnSpPr>
          <p:cNvPr id="39" name="Straight Arrow Connector 38">
            <a:extLst>
              <a:ext uri="{FF2B5EF4-FFF2-40B4-BE49-F238E27FC236}">
                <a16:creationId xmlns:a16="http://schemas.microsoft.com/office/drawing/2014/main" id="{84148E42-F8B3-4F47-A075-09D4E31E95B8}"/>
              </a:ext>
            </a:extLst>
          </p:cNvPr>
          <p:cNvCxnSpPr>
            <a:cxnSpLocks/>
          </p:cNvCxnSpPr>
          <p:nvPr/>
        </p:nvCxnSpPr>
        <p:spPr>
          <a:xfrm>
            <a:off x="2590800" y="215646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3A433F0-982D-4BC5-B2A5-B073641EC5CC}"/>
              </a:ext>
            </a:extLst>
          </p:cNvPr>
          <p:cNvCxnSpPr>
            <a:cxnSpLocks/>
          </p:cNvCxnSpPr>
          <p:nvPr/>
        </p:nvCxnSpPr>
        <p:spPr>
          <a:xfrm flipV="1">
            <a:off x="2590800" y="173355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467B483-3A51-4F7D-B22F-4ED6CAFF1245}"/>
              </a:ext>
            </a:extLst>
          </p:cNvPr>
          <p:cNvPicPr>
            <a:picLocks noChangeAspect="1"/>
          </p:cNvPicPr>
          <p:nvPr/>
        </p:nvPicPr>
        <p:blipFill rotWithShape="1">
          <a:blip r:embed="rId4"/>
          <a:srcRect l="22347" t="18000" r="10602" b="24111"/>
          <a:stretch/>
        </p:blipFill>
        <p:spPr>
          <a:xfrm>
            <a:off x="266706" y="4015741"/>
            <a:ext cx="3301527" cy="2136766"/>
          </a:xfrm>
          <a:prstGeom prst="rect">
            <a:avLst/>
          </a:prstGeom>
        </p:spPr>
      </p:pic>
      <p:cxnSp>
        <p:nvCxnSpPr>
          <p:cNvPr id="52" name="Straight Arrow Connector 51">
            <a:extLst>
              <a:ext uri="{FF2B5EF4-FFF2-40B4-BE49-F238E27FC236}">
                <a16:creationId xmlns:a16="http://schemas.microsoft.com/office/drawing/2014/main" id="{C3AC70F7-2E80-4CF8-9F59-20F36857CECB}"/>
              </a:ext>
            </a:extLst>
          </p:cNvPr>
          <p:cNvCxnSpPr>
            <a:cxnSpLocks/>
          </p:cNvCxnSpPr>
          <p:nvPr/>
        </p:nvCxnSpPr>
        <p:spPr>
          <a:xfrm flipH="1">
            <a:off x="2489200" y="3825240"/>
            <a:ext cx="193040" cy="8515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C02163-CAF0-428F-8FFA-FAC8C94C1156}"/>
              </a:ext>
            </a:extLst>
          </p:cNvPr>
          <p:cNvSpPr txBox="1"/>
          <p:nvPr/>
        </p:nvSpPr>
        <p:spPr>
          <a:xfrm>
            <a:off x="485430" y="3400793"/>
            <a:ext cx="3082803" cy="646331"/>
          </a:xfrm>
          <a:prstGeom prst="rect">
            <a:avLst/>
          </a:prstGeom>
          <a:noFill/>
        </p:spPr>
        <p:txBody>
          <a:bodyPr wrap="square" rtlCol="0">
            <a:spAutoFit/>
          </a:bodyPr>
          <a:lstStyle/>
          <a:p>
            <a:r>
              <a:rPr lang="en-US" sz="1200" dirty="0"/>
              <a:t>Adjust limit position so that the limit switch triggers when the arrow on the </a:t>
            </a:r>
            <a:r>
              <a:rPr lang="en-US" sz="1200" b="1" dirty="0">
                <a:solidFill>
                  <a:schemeClr val="accent2"/>
                </a:solidFill>
              </a:rPr>
              <a:t>leg</a:t>
            </a:r>
            <a:r>
              <a:rPr lang="en-US" sz="1200" dirty="0"/>
              <a:t> is aligned with the arrow on the </a:t>
            </a:r>
            <a:r>
              <a:rPr lang="en-US" sz="1200" b="1" dirty="0">
                <a:solidFill>
                  <a:schemeClr val="accent2"/>
                </a:solidFill>
              </a:rPr>
              <a:t>base</a:t>
            </a:r>
            <a:r>
              <a:rPr lang="en-US" sz="1200" dirty="0"/>
              <a:t>. </a:t>
            </a:r>
          </a:p>
        </p:txBody>
      </p:sp>
      <p:cxnSp>
        <p:nvCxnSpPr>
          <p:cNvPr id="33" name="Straight Connector 32">
            <a:extLst>
              <a:ext uri="{FF2B5EF4-FFF2-40B4-BE49-F238E27FC236}">
                <a16:creationId xmlns:a16="http://schemas.microsoft.com/office/drawing/2014/main" id="{E7E764FA-8435-4AA7-836F-6B443227386F}"/>
              </a:ext>
            </a:extLst>
          </p:cNvPr>
          <p:cNvCxnSpPr>
            <a:cxnSpLocks/>
          </p:cNvCxnSpPr>
          <p:nvPr/>
        </p:nvCxnSpPr>
        <p:spPr>
          <a:xfrm>
            <a:off x="2539222" y="5349240"/>
            <a:ext cx="310658" cy="32321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E862E56-4DD3-4E6C-8F8A-DC6043A6587C}"/>
              </a:ext>
            </a:extLst>
          </p:cNvPr>
          <p:cNvSpPr txBox="1"/>
          <p:nvPr/>
        </p:nvSpPr>
        <p:spPr>
          <a:xfrm>
            <a:off x="2794289" y="1486833"/>
            <a:ext cx="1123189" cy="1384995"/>
          </a:xfrm>
          <a:prstGeom prst="rect">
            <a:avLst/>
          </a:prstGeom>
          <a:noFill/>
        </p:spPr>
        <p:txBody>
          <a:bodyPr wrap="square" rtlCol="0">
            <a:spAutoFit/>
          </a:bodyPr>
          <a:lstStyle/>
          <a:p>
            <a:r>
              <a:rPr lang="en-US" sz="1200" dirty="0"/>
              <a:t>Limit switch position can be adjusted and fixed in place by tightening top mount screws.</a:t>
            </a:r>
          </a:p>
        </p:txBody>
      </p:sp>
      <p:sp>
        <p:nvSpPr>
          <p:cNvPr id="60" name="TextBox 59">
            <a:extLst>
              <a:ext uri="{FF2B5EF4-FFF2-40B4-BE49-F238E27FC236}">
                <a16:creationId xmlns:a16="http://schemas.microsoft.com/office/drawing/2014/main" id="{E8DA33C5-0C9A-48F3-8B84-6847B32F771B}"/>
              </a:ext>
            </a:extLst>
          </p:cNvPr>
          <p:cNvSpPr txBox="1"/>
          <p:nvPr/>
        </p:nvSpPr>
        <p:spPr>
          <a:xfrm>
            <a:off x="2821613" y="5628751"/>
            <a:ext cx="634716" cy="283730"/>
          </a:xfrm>
          <a:prstGeom prst="rect">
            <a:avLst/>
          </a:prstGeom>
          <a:noFill/>
        </p:spPr>
        <p:txBody>
          <a:bodyPr wrap="square" rtlCol="0">
            <a:spAutoFit/>
          </a:bodyPr>
          <a:lstStyle/>
          <a:p>
            <a:r>
              <a:rPr lang="en-US" sz="1200" dirty="0"/>
              <a:t>*Click*</a:t>
            </a:r>
          </a:p>
        </p:txBody>
      </p:sp>
      <p:cxnSp>
        <p:nvCxnSpPr>
          <p:cNvPr id="64" name="Straight Arrow Connector 63">
            <a:extLst>
              <a:ext uri="{FF2B5EF4-FFF2-40B4-BE49-F238E27FC236}">
                <a16:creationId xmlns:a16="http://schemas.microsoft.com/office/drawing/2014/main" id="{386FCE2C-0159-4B00-A81B-C86E59497C9D}"/>
              </a:ext>
            </a:extLst>
          </p:cNvPr>
          <p:cNvCxnSpPr>
            <a:cxnSpLocks/>
          </p:cNvCxnSpPr>
          <p:nvPr/>
        </p:nvCxnSpPr>
        <p:spPr>
          <a:xfrm flipH="1" flipV="1">
            <a:off x="2165549" y="5770616"/>
            <a:ext cx="276373" cy="38189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4446C4-30D8-45A1-AEDF-B1F4632540BB}"/>
              </a:ext>
            </a:extLst>
          </p:cNvPr>
          <p:cNvCxnSpPr>
            <a:cxnSpLocks/>
          </p:cNvCxnSpPr>
          <p:nvPr/>
        </p:nvCxnSpPr>
        <p:spPr>
          <a:xfrm flipH="1" flipV="1">
            <a:off x="2134333" y="5397161"/>
            <a:ext cx="292985" cy="755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50A0968-1C63-481A-B5A2-32DE9405D7CF}"/>
              </a:ext>
            </a:extLst>
          </p:cNvPr>
          <p:cNvSpPr txBox="1"/>
          <p:nvPr/>
        </p:nvSpPr>
        <p:spPr>
          <a:xfrm>
            <a:off x="2443294" y="6057487"/>
            <a:ext cx="1260026" cy="461665"/>
          </a:xfrm>
          <a:prstGeom prst="rect">
            <a:avLst/>
          </a:prstGeom>
          <a:noFill/>
        </p:spPr>
        <p:txBody>
          <a:bodyPr wrap="square" rtlCol="0">
            <a:spAutoFit/>
          </a:bodyPr>
          <a:lstStyle/>
          <a:p>
            <a:r>
              <a:rPr lang="en-US" sz="1200" dirty="0"/>
              <a:t>Once aligned, tighten screws.</a:t>
            </a:r>
          </a:p>
        </p:txBody>
      </p:sp>
      <p:sp>
        <p:nvSpPr>
          <p:cNvPr id="71" name="TextBox 70">
            <a:extLst>
              <a:ext uri="{FF2B5EF4-FFF2-40B4-BE49-F238E27FC236}">
                <a16:creationId xmlns:a16="http://schemas.microsoft.com/office/drawing/2014/main" id="{F9276864-5D24-443A-BB20-25244EF3693B}"/>
              </a:ext>
            </a:extLst>
          </p:cNvPr>
          <p:cNvSpPr txBox="1"/>
          <p:nvPr/>
        </p:nvSpPr>
        <p:spPr>
          <a:xfrm>
            <a:off x="31707" y="36195"/>
            <a:ext cx="453715" cy="769441"/>
          </a:xfrm>
          <a:prstGeom prst="rect">
            <a:avLst/>
          </a:prstGeom>
          <a:noFill/>
        </p:spPr>
        <p:txBody>
          <a:bodyPr wrap="square" rtlCol="0">
            <a:spAutoFit/>
          </a:bodyPr>
          <a:lstStyle/>
          <a:p>
            <a:r>
              <a:rPr lang="en-US" sz="4400" b="1" dirty="0"/>
              <a:t>6</a:t>
            </a:r>
          </a:p>
        </p:txBody>
      </p:sp>
      <p:cxnSp>
        <p:nvCxnSpPr>
          <p:cNvPr id="73" name="Straight Arrow Connector 72">
            <a:extLst>
              <a:ext uri="{FF2B5EF4-FFF2-40B4-BE49-F238E27FC236}">
                <a16:creationId xmlns:a16="http://schemas.microsoft.com/office/drawing/2014/main" id="{011849C4-0BED-482E-99C4-9CE070D575A0}"/>
              </a:ext>
            </a:extLst>
          </p:cNvPr>
          <p:cNvCxnSpPr>
            <a:cxnSpLocks/>
          </p:cNvCxnSpPr>
          <p:nvPr/>
        </p:nvCxnSpPr>
        <p:spPr>
          <a:xfrm>
            <a:off x="1535994" y="2842260"/>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079E7E1-295C-4F65-8358-FCC15EAD2E47}"/>
              </a:ext>
            </a:extLst>
          </p:cNvPr>
          <p:cNvSpPr txBox="1"/>
          <p:nvPr/>
        </p:nvSpPr>
        <p:spPr>
          <a:xfrm>
            <a:off x="4040805" y="36195"/>
            <a:ext cx="453715" cy="769441"/>
          </a:xfrm>
          <a:prstGeom prst="rect">
            <a:avLst/>
          </a:prstGeom>
          <a:noFill/>
        </p:spPr>
        <p:txBody>
          <a:bodyPr wrap="square" rtlCol="0">
            <a:spAutoFit/>
          </a:bodyPr>
          <a:lstStyle/>
          <a:p>
            <a:r>
              <a:rPr lang="en-US" sz="4400" b="1" dirty="0"/>
              <a:t>7</a:t>
            </a:r>
          </a:p>
        </p:txBody>
      </p:sp>
      <p:pic>
        <p:nvPicPr>
          <p:cNvPr id="50" name="Picture 49">
            <a:extLst>
              <a:ext uri="{FF2B5EF4-FFF2-40B4-BE49-F238E27FC236}">
                <a16:creationId xmlns:a16="http://schemas.microsoft.com/office/drawing/2014/main" id="{FA8226A8-A532-436E-9DFA-856D9533F323}"/>
              </a:ext>
            </a:extLst>
          </p:cNvPr>
          <p:cNvPicPr>
            <a:picLocks noChangeAspect="1"/>
          </p:cNvPicPr>
          <p:nvPr/>
        </p:nvPicPr>
        <p:blipFill rotWithShape="1">
          <a:blip r:embed="rId5"/>
          <a:srcRect l="32494" t="12321" r="25096" b="10287"/>
          <a:stretch/>
        </p:blipFill>
        <p:spPr>
          <a:xfrm>
            <a:off x="4682206" y="203346"/>
            <a:ext cx="2084354" cy="2851319"/>
          </a:xfrm>
          <a:prstGeom prst="rect">
            <a:avLst/>
          </a:prstGeom>
        </p:spPr>
      </p:pic>
      <p:sp>
        <p:nvSpPr>
          <p:cNvPr id="51" name="Freeform: Shape 50">
            <a:extLst>
              <a:ext uri="{FF2B5EF4-FFF2-40B4-BE49-F238E27FC236}">
                <a16:creationId xmlns:a16="http://schemas.microsoft.com/office/drawing/2014/main" id="{7BAD9614-007E-4DED-A854-4780F1BC82E9}"/>
              </a:ext>
            </a:extLst>
          </p:cNvPr>
          <p:cNvSpPr/>
          <p:nvPr/>
        </p:nvSpPr>
        <p:spPr>
          <a:xfrm>
            <a:off x="4234070" y="2621722"/>
            <a:ext cx="1108765" cy="239036"/>
          </a:xfrm>
          <a:custGeom>
            <a:avLst/>
            <a:gdLst>
              <a:gd name="connsiteX0" fmla="*/ 1108765 w 1108765"/>
              <a:gd name="connsiteY0" fmla="*/ 53008 h 239036"/>
              <a:gd name="connsiteX1" fmla="*/ 1102139 w 1108765"/>
              <a:gd name="connsiteY1" fmla="*/ 39756 h 239036"/>
              <a:gd name="connsiteX2" fmla="*/ 1042504 w 1108765"/>
              <a:gd name="connsiteY2" fmla="*/ 8835 h 239036"/>
              <a:gd name="connsiteX3" fmla="*/ 1011582 w 1108765"/>
              <a:gd name="connsiteY3" fmla="*/ 0 h 239036"/>
              <a:gd name="connsiteX4" fmla="*/ 936487 w 1108765"/>
              <a:gd name="connsiteY4" fmla="*/ 6626 h 239036"/>
              <a:gd name="connsiteX5" fmla="*/ 894521 w 1108765"/>
              <a:gd name="connsiteY5" fmla="*/ 24295 h 239036"/>
              <a:gd name="connsiteX6" fmla="*/ 876852 w 1108765"/>
              <a:gd name="connsiteY6" fmla="*/ 26504 h 239036"/>
              <a:gd name="connsiteX7" fmla="*/ 865808 w 1108765"/>
              <a:gd name="connsiteY7" fmla="*/ 33130 h 239036"/>
              <a:gd name="connsiteX8" fmla="*/ 817217 w 1108765"/>
              <a:gd name="connsiteY8" fmla="*/ 50800 h 239036"/>
              <a:gd name="connsiteX9" fmla="*/ 788504 w 1108765"/>
              <a:gd name="connsiteY9" fmla="*/ 55217 h 239036"/>
              <a:gd name="connsiteX10" fmla="*/ 737704 w 1108765"/>
              <a:gd name="connsiteY10" fmla="*/ 72887 h 239036"/>
              <a:gd name="connsiteX11" fmla="*/ 702365 w 1108765"/>
              <a:gd name="connsiteY11" fmla="*/ 83930 h 239036"/>
              <a:gd name="connsiteX12" fmla="*/ 629478 w 1108765"/>
              <a:gd name="connsiteY12" fmla="*/ 114852 h 239036"/>
              <a:gd name="connsiteX13" fmla="*/ 587513 w 1108765"/>
              <a:gd name="connsiteY13" fmla="*/ 136939 h 239036"/>
              <a:gd name="connsiteX14" fmla="*/ 543339 w 1108765"/>
              <a:gd name="connsiteY14" fmla="*/ 154608 h 239036"/>
              <a:gd name="connsiteX15" fmla="*/ 521252 w 1108765"/>
              <a:gd name="connsiteY15" fmla="*/ 167861 h 239036"/>
              <a:gd name="connsiteX16" fmla="*/ 454991 w 1108765"/>
              <a:gd name="connsiteY16" fmla="*/ 187739 h 239036"/>
              <a:gd name="connsiteX17" fmla="*/ 437321 w 1108765"/>
              <a:gd name="connsiteY17" fmla="*/ 189948 h 239036"/>
              <a:gd name="connsiteX18" fmla="*/ 404191 w 1108765"/>
              <a:gd name="connsiteY18" fmla="*/ 198782 h 239036"/>
              <a:gd name="connsiteX19" fmla="*/ 373269 w 1108765"/>
              <a:gd name="connsiteY19" fmla="*/ 203200 h 239036"/>
              <a:gd name="connsiteX20" fmla="*/ 351182 w 1108765"/>
              <a:gd name="connsiteY20" fmla="*/ 205408 h 239036"/>
              <a:gd name="connsiteX21" fmla="*/ 313634 w 1108765"/>
              <a:gd name="connsiteY21" fmla="*/ 212035 h 239036"/>
              <a:gd name="connsiteX22" fmla="*/ 245165 w 1108765"/>
              <a:gd name="connsiteY22" fmla="*/ 220869 h 239036"/>
              <a:gd name="connsiteX23" fmla="*/ 189947 w 1108765"/>
              <a:gd name="connsiteY23" fmla="*/ 229704 h 239036"/>
              <a:gd name="connsiteX24" fmla="*/ 125895 w 1108765"/>
              <a:gd name="connsiteY24" fmla="*/ 238539 h 239036"/>
              <a:gd name="connsiteX25" fmla="*/ 0 w 1108765"/>
              <a:gd name="connsiteY25" fmla="*/ 238539 h 23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08765" h="239036">
                <a:moveTo>
                  <a:pt x="1108765" y="53008"/>
                </a:moveTo>
                <a:cubicBezTo>
                  <a:pt x="1106556" y="48591"/>
                  <a:pt x="1105329" y="43526"/>
                  <a:pt x="1102139" y="39756"/>
                </a:cubicBezTo>
                <a:cubicBezTo>
                  <a:pt x="1084569" y="18992"/>
                  <a:pt x="1070253" y="18404"/>
                  <a:pt x="1042504" y="8835"/>
                </a:cubicBezTo>
                <a:cubicBezTo>
                  <a:pt x="1029304" y="4283"/>
                  <a:pt x="1023216" y="2908"/>
                  <a:pt x="1011582" y="0"/>
                </a:cubicBezTo>
                <a:cubicBezTo>
                  <a:pt x="986550" y="2209"/>
                  <a:pt x="961431" y="3584"/>
                  <a:pt x="936487" y="6626"/>
                </a:cubicBezTo>
                <a:cubicBezTo>
                  <a:pt x="918279" y="8846"/>
                  <a:pt x="913379" y="17695"/>
                  <a:pt x="894521" y="24295"/>
                </a:cubicBezTo>
                <a:cubicBezTo>
                  <a:pt x="888919" y="26256"/>
                  <a:pt x="882742" y="25768"/>
                  <a:pt x="876852" y="26504"/>
                </a:cubicBezTo>
                <a:cubicBezTo>
                  <a:pt x="873171" y="28713"/>
                  <a:pt x="869648" y="31210"/>
                  <a:pt x="865808" y="33130"/>
                </a:cubicBezTo>
                <a:cubicBezTo>
                  <a:pt x="850142" y="40963"/>
                  <a:pt x="834405" y="46834"/>
                  <a:pt x="817217" y="50800"/>
                </a:cubicBezTo>
                <a:cubicBezTo>
                  <a:pt x="807781" y="52977"/>
                  <a:pt x="798075" y="53745"/>
                  <a:pt x="788504" y="55217"/>
                </a:cubicBezTo>
                <a:lnTo>
                  <a:pt x="737704" y="72887"/>
                </a:lnTo>
                <a:cubicBezTo>
                  <a:pt x="725996" y="76790"/>
                  <a:pt x="713996" y="79803"/>
                  <a:pt x="702365" y="83930"/>
                </a:cubicBezTo>
                <a:cubicBezTo>
                  <a:pt x="685007" y="90089"/>
                  <a:pt x="644456" y="107565"/>
                  <a:pt x="629478" y="114852"/>
                </a:cubicBezTo>
                <a:cubicBezTo>
                  <a:pt x="615263" y="121767"/>
                  <a:pt x="601866" y="130315"/>
                  <a:pt x="587513" y="136939"/>
                </a:cubicBezTo>
                <a:cubicBezTo>
                  <a:pt x="573114" y="143585"/>
                  <a:pt x="557710" y="147901"/>
                  <a:pt x="543339" y="154608"/>
                </a:cubicBezTo>
                <a:cubicBezTo>
                  <a:pt x="535559" y="158239"/>
                  <a:pt x="529098" y="164374"/>
                  <a:pt x="521252" y="167861"/>
                </a:cubicBezTo>
                <a:cubicBezTo>
                  <a:pt x="500236" y="177202"/>
                  <a:pt x="477547" y="183442"/>
                  <a:pt x="454991" y="187739"/>
                </a:cubicBezTo>
                <a:cubicBezTo>
                  <a:pt x="449160" y="188850"/>
                  <a:pt x="443211" y="189212"/>
                  <a:pt x="437321" y="189948"/>
                </a:cubicBezTo>
                <a:cubicBezTo>
                  <a:pt x="422897" y="194275"/>
                  <a:pt x="417273" y="196716"/>
                  <a:pt x="404191" y="198782"/>
                </a:cubicBezTo>
                <a:cubicBezTo>
                  <a:pt x="393906" y="200406"/>
                  <a:pt x="383601" y="201909"/>
                  <a:pt x="373269" y="203200"/>
                </a:cubicBezTo>
                <a:cubicBezTo>
                  <a:pt x="365927" y="204118"/>
                  <a:pt x="358501" y="204324"/>
                  <a:pt x="351182" y="205408"/>
                </a:cubicBezTo>
                <a:cubicBezTo>
                  <a:pt x="338610" y="207271"/>
                  <a:pt x="326210" y="210201"/>
                  <a:pt x="313634" y="212035"/>
                </a:cubicBezTo>
                <a:cubicBezTo>
                  <a:pt x="290863" y="215356"/>
                  <a:pt x="267946" y="217615"/>
                  <a:pt x="245165" y="220869"/>
                </a:cubicBezTo>
                <a:cubicBezTo>
                  <a:pt x="226712" y="223505"/>
                  <a:pt x="208334" y="226640"/>
                  <a:pt x="189947" y="229704"/>
                </a:cubicBezTo>
                <a:cubicBezTo>
                  <a:pt x="166338" y="233639"/>
                  <a:pt x="151469" y="237857"/>
                  <a:pt x="125895" y="238539"/>
                </a:cubicBezTo>
                <a:cubicBezTo>
                  <a:pt x="83945" y="239658"/>
                  <a:pt x="41965" y="238539"/>
                  <a:pt x="0" y="23853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D217F6C2-DCD3-460A-95DB-AE6ACDC2AFD5}"/>
              </a:ext>
            </a:extLst>
          </p:cNvPr>
          <p:cNvCxnSpPr>
            <a:cxnSpLocks/>
          </p:cNvCxnSpPr>
          <p:nvPr/>
        </p:nvCxnSpPr>
        <p:spPr>
          <a:xfrm>
            <a:off x="5775898" y="3155021"/>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20F3186-5543-40D6-8B01-BA42F99969BF}"/>
              </a:ext>
            </a:extLst>
          </p:cNvPr>
          <p:cNvPicPr>
            <a:picLocks noChangeAspect="1"/>
          </p:cNvPicPr>
          <p:nvPr/>
        </p:nvPicPr>
        <p:blipFill rotWithShape="1">
          <a:blip r:embed="rId6"/>
          <a:srcRect l="29612" t="25277" r="27499" b="23881"/>
          <a:stretch/>
        </p:blipFill>
        <p:spPr>
          <a:xfrm rot="283328">
            <a:off x="5356558" y="3783336"/>
            <a:ext cx="1835806" cy="1631334"/>
          </a:xfrm>
          <a:prstGeom prst="rect">
            <a:avLst/>
          </a:prstGeom>
        </p:spPr>
      </p:pic>
      <p:sp>
        <p:nvSpPr>
          <p:cNvPr id="56" name="Freeform: Shape 55">
            <a:extLst>
              <a:ext uri="{FF2B5EF4-FFF2-40B4-BE49-F238E27FC236}">
                <a16:creationId xmlns:a16="http://schemas.microsoft.com/office/drawing/2014/main" id="{0086C69E-B698-4A17-B098-12007B093084}"/>
              </a:ext>
            </a:extLst>
          </p:cNvPr>
          <p:cNvSpPr/>
          <p:nvPr/>
        </p:nvSpPr>
        <p:spPr>
          <a:xfrm>
            <a:off x="4890135" y="4899660"/>
            <a:ext cx="590550" cy="468630"/>
          </a:xfrm>
          <a:custGeom>
            <a:avLst/>
            <a:gdLst>
              <a:gd name="connsiteX0" fmla="*/ 590550 w 590550"/>
              <a:gd name="connsiteY0" fmla="*/ 0 h 468630"/>
              <a:gd name="connsiteX1" fmla="*/ 561975 w 590550"/>
              <a:gd name="connsiteY1" fmla="*/ 13335 h 468630"/>
              <a:gd name="connsiteX2" fmla="*/ 525780 w 590550"/>
              <a:gd name="connsiteY2" fmla="*/ 26670 h 468630"/>
              <a:gd name="connsiteX3" fmla="*/ 491490 w 590550"/>
              <a:gd name="connsiteY3" fmla="*/ 36195 h 468630"/>
              <a:gd name="connsiteX4" fmla="*/ 480060 w 590550"/>
              <a:gd name="connsiteY4" fmla="*/ 41910 h 468630"/>
              <a:gd name="connsiteX5" fmla="*/ 449580 w 590550"/>
              <a:gd name="connsiteY5" fmla="*/ 60960 h 468630"/>
              <a:gd name="connsiteX6" fmla="*/ 441960 w 590550"/>
              <a:gd name="connsiteY6" fmla="*/ 70485 h 468630"/>
              <a:gd name="connsiteX7" fmla="*/ 440055 w 590550"/>
              <a:gd name="connsiteY7" fmla="*/ 85725 h 468630"/>
              <a:gd name="connsiteX8" fmla="*/ 438150 w 590550"/>
              <a:gd name="connsiteY8" fmla="*/ 142875 h 468630"/>
              <a:gd name="connsiteX9" fmla="*/ 411480 w 590550"/>
              <a:gd name="connsiteY9" fmla="*/ 222885 h 468630"/>
              <a:gd name="connsiteX10" fmla="*/ 365760 w 590550"/>
              <a:gd name="connsiteY10" fmla="*/ 281940 h 468630"/>
              <a:gd name="connsiteX11" fmla="*/ 323850 w 590550"/>
              <a:gd name="connsiteY11" fmla="*/ 310515 h 468630"/>
              <a:gd name="connsiteX12" fmla="*/ 312420 w 590550"/>
              <a:gd name="connsiteY12" fmla="*/ 318135 h 468630"/>
              <a:gd name="connsiteX13" fmla="*/ 289560 w 590550"/>
              <a:gd name="connsiteY13" fmla="*/ 327660 h 468630"/>
              <a:gd name="connsiteX14" fmla="*/ 274320 w 590550"/>
              <a:gd name="connsiteY14" fmla="*/ 335280 h 468630"/>
              <a:gd name="connsiteX15" fmla="*/ 259080 w 590550"/>
              <a:gd name="connsiteY15" fmla="*/ 339090 h 468630"/>
              <a:gd name="connsiteX16" fmla="*/ 219075 w 590550"/>
              <a:gd name="connsiteY16" fmla="*/ 360045 h 468630"/>
              <a:gd name="connsiteX17" fmla="*/ 196215 w 590550"/>
              <a:gd name="connsiteY17" fmla="*/ 371475 h 468630"/>
              <a:gd name="connsiteX18" fmla="*/ 169545 w 590550"/>
              <a:gd name="connsiteY18" fmla="*/ 386715 h 468630"/>
              <a:gd name="connsiteX19" fmla="*/ 144780 w 590550"/>
              <a:gd name="connsiteY19" fmla="*/ 398145 h 468630"/>
              <a:gd name="connsiteX20" fmla="*/ 121920 w 590550"/>
              <a:gd name="connsiteY20" fmla="*/ 411480 h 468630"/>
              <a:gd name="connsiteX21" fmla="*/ 66675 w 590550"/>
              <a:gd name="connsiteY21" fmla="*/ 424815 h 468630"/>
              <a:gd name="connsiteX22" fmla="*/ 34290 w 590550"/>
              <a:gd name="connsiteY22" fmla="*/ 441960 h 468630"/>
              <a:gd name="connsiteX23" fmla="*/ 13335 w 590550"/>
              <a:gd name="connsiteY23" fmla="*/ 449580 h 468630"/>
              <a:gd name="connsiteX24" fmla="*/ 5715 w 590550"/>
              <a:gd name="connsiteY24" fmla="*/ 453390 h 468630"/>
              <a:gd name="connsiteX25" fmla="*/ 1905 w 590550"/>
              <a:gd name="connsiteY25" fmla="*/ 461010 h 468630"/>
              <a:gd name="connsiteX26" fmla="*/ 0 w 590550"/>
              <a:gd name="connsiteY26"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468630">
                <a:moveTo>
                  <a:pt x="590550" y="0"/>
                </a:moveTo>
                <a:cubicBezTo>
                  <a:pt x="574462" y="12870"/>
                  <a:pt x="587179" y="4644"/>
                  <a:pt x="561975" y="13335"/>
                </a:cubicBezTo>
                <a:cubicBezTo>
                  <a:pt x="549820" y="17527"/>
                  <a:pt x="538169" y="23229"/>
                  <a:pt x="525780" y="26670"/>
                </a:cubicBezTo>
                <a:cubicBezTo>
                  <a:pt x="514350" y="29845"/>
                  <a:pt x="502744" y="32444"/>
                  <a:pt x="491490" y="36195"/>
                </a:cubicBezTo>
                <a:cubicBezTo>
                  <a:pt x="487449" y="37542"/>
                  <a:pt x="483727" y="39743"/>
                  <a:pt x="480060" y="41910"/>
                </a:cubicBezTo>
                <a:cubicBezTo>
                  <a:pt x="469745" y="48005"/>
                  <a:pt x="459165" y="53771"/>
                  <a:pt x="449580" y="60960"/>
                </a:cubicBezTo>
                <a:cubicBezTo>
                  <a:pt x="446327" y="63400"/>
                  <a:pt x="444500" y="67310"/>
                  <a:pt x="441960" y="70485"/>
                </a:cubicBezTo>
                <a:cubicBezTo>
                  <a:pt x="441325" y="75565"/>
                  <a:pt x="440324" y="80613"/>
                  <a:pt x="440055" y="85725"/>
                </a:cubicBezTo>
                <a:cubicBezTo>
                  <a:pt x="439053" y="104759"/>
                  <a:pt x="440742" y="123991"/>
                  <a:pt x="438150" y="142875"/>
                </a:cubicBezTo>
                <a:cubicBezTo>
                  <a:pt x="436585" y="154278"/>
                  <a:pt x="417473" y="213467"/>
                  <a:pt x="411480" y="222885"/>
                </a:cubicBezTo>
                <a:cubicBezTo>
                  <a:pt x="399761" y="241300"/>
                  <a:pt x="382238" y="270955"/>
                  <a:pt x="365760" y="281940"/>
                </a:cubicBezTo>
                <a:cubicBezTo>
                  <a:pt x="317627" y="314028"/>
                  <a:pt x="366334" y="281307"/>
                  <a:pt x="323850" y="310515"/>
                </a:cubicBezTo>
                <a:cubicBezTo>
                  <a:pt x="320077" y="313109"/>
                  <a:pt x="316647" y="316374"/>
                  <a:pt x="312420" y="318135"/>
                </a:cubicBezTo>
                <a:cubicBezTo>
                  <a:pt x="304800" y="321310"/>
                  <a:pt x="297088" y="324272"/>
                  <a:pt x="289560" y="327660"/>
                </a:cubicBezTo>
                <a:cubicBezTo>
                  <a:pt x="284381" y="329991"/>
                  <a:pt x="279638" y="333286"/>
                  <a:pt x="274320" y="335280"/>
                </a:cubicBezTo>
                <a:cubicBezTo>
                  <a:pt x="269417" y="337119"/>
                  <a:pt x="263858" y="336948"/>
                  <a:pt x="259080" y="339090"/>
                </a:cubicBezTo>
                <a:cubicBezTo>
                  <a:pt x="245343" y="345248"/>
                  <a:pt x="232457" y="353151"/>
                  <a:pt x="219075" y="360045"/>
                </a:cubicBezTo>
                <a:cubicBezTo>
                  <a:pt x="211501" y="363947"/>
                  <a:pt x="203612" y="367248"/>
                  <a:pt x="196215" y="371475"/>
                </a:cubicBezTo>
                <a:cubicBezTo>
                  <a:pt x="187325" y="376555"/>
                  <a:pt x="178842" y="382424"/>
                  <a:pt x="169545" y="386715"/>
                </a:cubicBezTo>
                <a:cubicBezTo>
                  <a:pt x="161290" y="390525"/>
                  <a:pt x="152846" y="393950"/>
                  <a:pt x="144780" y="398145"/>
                </a:cubicBezTo>
                <a:cubicBezTo>
                  <a:pt x="136953" y="402215"/>
                  <a:pt x="130147" y="408295"/>
                  <a:pt x="121920" y="411480"/>
                </a:cubicBezTo>
                <a:cubicBezTo>
                  <a:pt x="107588" y="417028"/>
                  <a:pt x="83360" y="421478"/>
                  <a:pt x="66675" y="424815"/>
                </a:cubicBezTo>
                <a:cubicBezTo>
                  <a:pt x="55880" y="430530"/>
                  <a:pt x="45369" y="436816"/>
                  <a:pt x="34290" y="441960"/>
                </a:cubicBezTo>
                <a:cubicBezTo>
                  <a:pt x="27549" y="445090"/>
                  <a:pt x="20236" y="446820"/>
                  <a:pt x="13335" y="449580"/>
                </a:cubicBezTo>
                <a:cubicBezTo>
                  <a:pt x="10698" y="450635"/>
                  <a:pt x="8255" y="452120"/>
                  <a:pt x="5715" y="453390"/>
                </a:cubicBezTo>
                <a:cubicBezTo>
                  <a:pt x="4445" y="455930"/>
                  <a:pt x="2902" y="458351"/>
                  <a:pt x="1905" y="461010"/>
                </a:cubicBezTo>
                <a:cubicBezTo>
                  <a:pt x="986" y="463461"/>
                  <a:pt x="0" y="468630"/>
                  <a:pt x="0" y="46863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05603249-31C5-4F41-AB9F-F610857DC640}"/>
              </a:ext>
            </a:extLst>
          </p:cNvPr>
          <p:cNvCxnSpPr>
            <a:cxnSpLocks/>
          </p:cNvCxnSpPr>
          <p:nvPr/>
        </p:nvCxnSpPr>
        <p:spPr>
          <a:xfrm>
            <a:off x="7334146" y="257175"/>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56E2B21-6870-4421-8680-5A183DB5D19B}"/>
              </a:ext>
            </a:extLst>
          </p:cNvPr>
          <p:cNvCxnSpPr>
            <a:cxnSpLocks/>
          </p:cNvCxnSpPr>
          <p:nvPr/>
        </p:nvCxnSpPr>
        <p:spPr>
          <a:xfrm>
            <a:off x="54240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D1B1DD8-1CD7-41BA-BCBE-CA56173D612E}"/>
              </a:ext>
            </a:extLst>
          </p:cNvPr>
          <p:cNvCxnSpPr>
            <a:cxnSpLocks/>
          </p:cNvCxnSpPr>
          <p:nvPr/>
        </p:nvCxnSpPr>
        <p:spPr>
          <a:xfrm>
            <a:off x="5576455"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3AD6C41-06E7-4C90-B620-BB3CEA48F77E}"/>
              </a:ext>
            </a:extLst>
          </p:cNvPr>
          <p:cNvCxnSpPr>
            <a:cxnSpLocks/>
          </p:cNvCxnSpPr>
          <p:nvPr/>
        </p:nvCxnSpPr>
        <p:spPr>
          <a:xfrm>
            <a:off x="60336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03D136F-DD91-4F42-B13B-963112592FB1}"/>
              </a:ext>
            </a:extLst>
          </p:cNvPr>
          <p:cNvCxnSpPr>
            <a:cxnSpLocks/>
          </p:cNvCxnSpPr>
          <p:nvPr/>
        </p:nvCxnSpPr>
        <p:spPr>
          <a:xfrm>
            <a:off x="6276110"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BE8221A-A8DC-4C32-B287-8AF14C578206}"/>
              </a:ext>
            </a:extLst>
          </p:cNvPr>
          <p:cNvCxnSpPr>
            <a:cxnSpLocks/>
          </p:cNvCxnSpPr>
          <p:nvPr/>
        </p:nvCxnSpPr>
        <p:spPr>
          <a:xfrm flipV="1">
            <a:off x="5393575" y="2068830"/>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D2C9D2A-5EEE-46F9-A161-0B2B305C446D}"/>
              </a:ext>
            </a:extLst>
          </p:cNvPr>
          <p:cNvCxnSpPr>
            <a:cxnSpLocks/>
          </p:cNvCxnSpPr>
          <p:nvPr/>
        </p:nvCxnSpPr>
        <p:spPr>
          <a:xfrm flipV="1">
            <a:off x="5945263" y="2014728"/>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C6BD53E-62F2-483D-ADAF-5C56F20600EF}"/>
              </a:ext>
            </a:extLst>
          </p:cNvPr>
          <p:cNvCxnSpPr>
            <a:cxnSpLocks/>
          </p:cNvCxnSpPr>
          <p:nvPr/>
        </p:nvCxnSpPr>
        <p:spPr>
          <a:xfrm flipV="1">
            <a:off x="5530735" y="2210562"/>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912AD7F-1291-4903-8C2B-7073D869AB68}"/>
              </a:ext>
            </a:extLst>
          </p:cNvPr>
          <p:cNvCxnSpPr>
            <a:cxnSpLocks/>
          </p:cNvCxnSpPr>
          <p:nvPr/>
        </p:nvCxnSpPr>
        <p:spPr>
          <a:xfrm flipV="1">
            <a:off x="6161671" y="2156460"/>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2E68852-F924-4A55-94C2-44B7B97B52BF}"/>
              </a:ext>
            </a:extLst>
          </p:cNvPr>
          <p:cNvCxnSpPr>
            <a:cxnSpLocks/>
          </p:cNvCxnSpPr>
          <p:nvPr/>
        </p:nvCxnSpPr>
        <p:spPr>
          <a:xfrm>
            <a:off x="2255520" y="4015741"/>
            <a:ext cx="0" cy="6610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B3ED003B-B86F-4E50-B42C-C4D5779515BA}"/>
              </a:ext>
            </a:extLst>
          </p:cNvPr>
          <p:cNvPicPr>
            <a:picLocks noChangeAspect="1"/>
          </p:cNvPicPr>
          <p:nvPr/>
        </p:nvPicPr>
        <p:blipFill rotWithShape="1">
          <a:blip r:embed="rId7"/>
          <a:srcRect l="29011" t="10834" r="15365" b="26389"/>
          <a:stretch/>
        </p:blipFill>
        <p:spPr>
          <a:xfrm>
            <a:off x="7591903" y="254000"/>
            <a:ext cx="1879060" cy="1589762"/>
          </a:xfrm>
          <a:prstGeom prst="rect">
            <a:avLst/>
          </a:prstGeom>
        </p:spPr>
      </p:pic>
      <p:cxnSp>
        <p:nvCxnSpPr>
          <p:cNvPr id="105" name="Straight Arrow Connector 104">
            <a:extLst>
              <a:ext uri="{FF2B5EF4-FFF2-40B4-BE49-F238E27FC236}">
                <a16:creationId xmlns:a16="http://schemas.microsoft.com/office/drawing/2014/main" id="{6633D41C-5251-48DC-9F64-639A7020B9FA}"/>
              </a:ext>
            </a:extLst>
          </p:cNvPr>
          <p:cNvCxnSpPr>
            <a:cxnSpLocks/>
          </p:cNvCxnSpPr>
          <p:nvPr/>
        </p:nvCxnSpPr>
        <p:spPr>
          <a:xfrm>
            <a:off x="8371610" y="761867"/>
            <a:ext cx="0" cy="200885"/>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6D5D7341-DA57-4291-A8F7-CF3A7C1214F7}"/>
              </a:ext>
            </a:extLst>
          </p:cNvPr>
          <p:cNvSpPr txBox="1"/>
          <p:nvPr/>
        </p:nvSpPr>
        <p:spPr>
          <a:xfrm>
            <a:off x="7433951" y="125752"/>
            <a:ext cx="453715" cy="769441"/>
          </a:xfrm>
          <a:prstGeom prst="rect">
            <a:avLst/>
          </a:prstGeom>
          <a:noFill/>
        </p:spPr>
        <p:txBody>
          <a:bodyPr wrap="square" rtlCol="0">
            <a:spAutoFit/>
          </a:bodyPr>
          <a:lstStyle/>
          <a:p>
            <a:r>
              <a:rPr lang="en-US" sz="4400" b="1" dirty="0"/>
              <a:t>8</a:t>
            </a:r>
          </a:p>
        </p:txBody>
      </p:sp>
      <p:pic>
        <p:nvPicPr>
          <p:cNvPr id="108" name="Picture 107">
            <a:extLst>
              <a:ext uri="{FF2B5EF4-FFF2-40B4-BE49-F238E27FC236}">
                <a16:creationId xmlns:a16="http://schemas.microsoft.com/office/drawing/2014/main" id="{EC705D3C-FD3F-4C91-8DF8-EB7C10DDAFAB}"/>
              </a:ext>
            </a:extLst>
          </p:cNvPr>
          <p:cNvPicPr>
            <a:picLocks noChangeAspect="1"/>
          </p:cNvPicPr>
          <p:nvPr/>
        </p:nvPicPr>
        <p:blipFill rotWithShape="1">
          <a:blip r:embed="rId8"/>
          <a:srcRect l="29201" t="26885" r="18002" b="28419"/>
          <a:stretch/>
        </p:blipFill>
        <p:spPr>
          <a:xfrm>
            <a:off x="9954907" y="623796"/>
            <a:ext cx="1873759" cy="1189149"/>
          </a:xfrm>
          <a:prstGeom prst="rect">
            <a:avLst/>
          </a:prstGeom>
        </p:spPr>
      </p:pic>
      <p:cxnSp>
        <p:nvCxnSpPr>
          <p:cNvPr id="109" name="Straight Arrow Connector 108">
            <a:extLst>
              <a:ext uri="{FF2B5EF4-FFF2-40B4-BE49-F238E27FC236}">
                <a16:creationId xmlns:a16="http://schemas.microsoft.com/office/drawing/2014/main" id="{0E04D934-A778-45E1-9873-701D354AE0EC}"/>
              </a:ext>
            </a:extLst>
          </p:cNvPr>
          <p:cNvCxnSpPr>
            <a:cxnSpLocks/>
          </p:cNvCxnSpPr>
          <p:nvPr/>
        </p:nvCxnSpPr>
        <p:spPr>
          <a:xfrm>
            <a:off x="9082312" y="1285229"/>
            <a:ext cx="777302"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4C8BAB36-29B1-4047-8AE4-D4A02EC8CE8D}"/>
              </a:ext>
            </a:extLst>
          </p:cNvPr>
          <p:cNvPicPr>
            <a:picLocks noChangeAspect="1"/>
          </p:cNvPicPr>
          <p:nvPr/>
        </p:nvPicPr>
        <p:blipFill rotWithShape="1">
          <a:blip r:embed="rId9"/>
          <a:srcRect l="6202" t="-46"/>
          <a:stretch/>
        </p:blipFill>
        <p:spPr>
          <a:xfrm>
            <a:off x="8603600" y="2280828"/>
            <a:ext cx="2052406" cy="1641042"/>
          </a:xfrm>
          <a:prstGeom prst="rect">
            <a:avLst/>
          </a:prstGeom>
        </p:spPr>
      </p:pic>
      <p:pic>
        <p:nvPicPr>
          <p:cNvPr id="112" name="Picture 111">
            <a:extLst>
              <a:ext uri="{FF2B5EF4-FFF2-40B4-BE49-F238E27FC236}">
                <a16:creationId xmlns:a16="http://schemas.microsoft.com/office/drawing/2014/main" id="{8A1B0207-B068-4E75-8D53-2FB706D4AAE8}"/>
              </a:ext>
            </a:extLst>
          </p:cNvPr>
          <p:cNvPicPr>
            <a:picLocks noChangeAspect="1"/>
          </p:cNvPicPr>
          <p:nvPr/>
        </p:nvPicPr>
        <p:blipFill>
          <a:blip r:embed="rId10"/>
          <a:stretch>
            <a:fillRect/>
          </a:stretch>
        </p:blipFill>
        <p:spPr>
          <a:xfrm>
            <a:off x="8334659" y="4496853"/>
            <a:ext cx="2455816" cy="1840963"/>
          </a:xfrm>
          <a:prstGeom prst="rect">
            <a:avLst/>
          </a:prstGeom>
        </p:spPr>
      </p:pic>
      <p:cxnSp>
        <p:nvCxnSpPr>
          <p:cNvPr id="113" name="Straight Connector 112">
            <a:extLst>
              <a:ext uri="{FF2B5EF4-FFF2-40B4-BE49-F238E27FC236}">
                <a16:creationId xmlns:a16="http://schemas.microsoft.com/office/drawing/2014/main" id="{D3E48301-E432-40B5-8F8C-4208CB444B67}"/>
              </a:ext>
            </a:extLst>
          </p:cNvPr>
          <p:cNvCxnSpPr>
            <a:cxnSpLocks/>
          </p:cNvCxnSpPr>
          <p:nvPr/>
        </p:nvCxnSpPr>
        <p:spPr>
          <a:xfrm>
            <a:off x="7724630" y="2061310"/>
            <a:ext cx="4104036" cy="202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7A0FC023-ED44-40E5-83A9-2BE0279D757B}"/>
              </a:ext>
            </a:extLst>
          </p:cNvPr>
          <p:cNvSpPr txBox="1"/>
          <p:nvPr/>
        </p:nvSpPr>
        <p:spPr>
          <a:xfrm>
            <a:off x="7441578" y="2006519"/>
            <a:ext cx="453715" cy="769441"/>
          </a:xfrm>
          <a:prstGeom prst="rect">
            <a:avLst/>
          </a:prstGeom>
          <a:noFill/>
        </p:spPr>
        <p:txBody>
          <a:bodyPr wrap="square" rtlCol="0">
            <a:spAutoFit/>
          </a:bodyPr>
          <a:lstStyle/>
          <a:p>
            <a:r>
              <a:rPr lang="en-US" sz="4400" b="1" dirty="0"/>
              <a:t>9</a:t>
            </a:r>
          </a:p>
        </p:txBody>
      </p:sp>
      <p:cxnSp>
        <p:nvCxnSpPr>
          <p:cNvPr id="117" name="Straight Arrow Connector 116">
            <a:extLst>
              <a:ext uri="{FF2B5EF4-FFF2-40B4-BE49-F238E27FC236}">
                <a16:creationId xmlns:a16="http://schemas.microsoft.com/office/drawing/2014/main" id="{3E6F3F71-0BBF-49F1-994D-C50F410F03DA}"/>
              </a:ext>
            </a:extLst>
          </p:cNvPr>
          <p:cNvCxnSpPr>
            <a:cxnSpLocks/>
          </p:cNvCxnSpPr>
          <p:nvPr/>
        </p:nvCxnSpPr>
        <p:spPr>
          <a:xfrm>
            <a:off x="9082312" y="2884941"/>
            <a:ext cx="483550" cy="0"/>
          </a:xfrm>
          <a:prstGeom prst="straightConnector1">
            <a:avLst/>
          </a:prstGeom>
          <a:ln w="76200">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7CFEDBC9-A0D8-4288-A5A1-8E750E5BFD26}"/>
              </a:ext>
            </a:extLst>
          </p:cNvPr>
          <p:cNvCxnSpPr>
            <a:cxnSpLocks/>
          </p:cNvCxnSpPr>
          <p:nvPr/>
        </p:nvCxnSpPr>
        <p:spPr>
          <a:xfrm>
            <a:off x="9685562" y="3999220"/>
            <a:ext cx="0" cy="37593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4649F5B-D300-4365-B7A5-D3D47661D686}"/>
              </a:ext>
            </a:extLst>
          </p:cNvPr>
          <p:cNvPicPr>
            <a:picLocks noChangeAspect="1"/>
          </p:cNvPicPr>
          <p:nvPr/>
        </p:nvPicPr>
        <p:blipFill rotWithShape="1">
          <a:blip r:embed="rId11"/>
          <a:srcRect l="-1" t="10000" r="66571" b="28000"/>
          <a:stretch/>
        </p:blipFill>
        <p:spPr>
          <a:xfrm>
            <a:off x="4023399" y="3109604"/>
            <a:ext cx="1230252" cy="1710454"/>
          </a:xfrm>
          <a:prstGeom prst="rect">
            <a:avLst/>
          </a:prstGeom>
        </p:spPr>
      </p:pic>
      <p:pic>
        <p:nvPicPr>
          <p:cNvPr id="3" name="Picture 2" descr="Logo&#10;&#10;Description automatically generated">
            <a:extLst>
              <a:ext uri="{FF2B5EF4-FFF2-40B4-BE49-F238E27FC236}">
                <a16:creationId xmlns:a16="http://schemas.microsoft.com/office/drawing/2014/main" id="{8523CDAD-46D2-4C58-932D-296036EA00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1" y="3417743"/>
            <a:ext cx="562114" cy="769442"/>
          </a:xfrm>
          <a:prstGeom prst="rect">
            <a:avLst/>
          </a:prstGeom>
        </p:spPr>
      </p:pic>
    </p:spTree>
    <p:extLst>
      <p:ext uri="{BB962C8B-B14F-4D97-AF65-F5344CB8AC3E}">
        <p14:creationId xmlns:p14="http://schemas.microsoft.com/office/powerpoint/2010/main" val="2999371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3D668783-B19C-48B6-9556-75B1B38F8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
            <a:ext cx="12192000" cy="6858000"/>
          </a:xfrm>
          <a:prstGeom prst="rect">
            <a:avLst/>
          </a:prstGeom>
        </p:spPr>
      </p:pic>
      <p:cxnSp>
        <p:nvCxnSpPr>
          <p:cNvPr id="17" name="Straight Connector 16">
            <a:extLst>
              <a:ext uri="{FF2B5EF4-FFF2-40B4-BE49-F238E27FC236}">
                <a16:creationId xmlns:a16="http://schemas.microsoft.com/office/drawing/2014/main" id="{61D80FE0-2C50-418A-A064-EE05C5A58F30}"/>
              </a:ext>
            </a:extLst>
          </p:cNvPr>
          <p:cNvCxnSpPr>
            <a:cxnSpLocks/>
          </p:cNvCxnSpPr>
          <p:nvPr/>
        </p:nvCxnSpPr>
        <p:spPr>
          <a:xfrm>
            <a:off x="3979141" y="254000"/>
            <a:ext cx="0" cy="63436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52AC127-FAD1-4C49-B21B-6E8D30182031}"/>
              </a:ext>
            </a:extLst>
          </p:cNvPr>
          <p:cNvPicPr>
            <a:picLocks noChangeAspect="1"/>
          </p:cNvPicPr>
          <p:nvPr/>
        </p:nvPicPr>
        <p:blipFill rotWithShape="1">
          <a:blip r:embed="rId3"/>
          <a:srcRect l="28177" t="19667" r="7687" b="21778"/>
          <a:stretch/>
        </p:blipFill>
        <p:spPr>
          <a:xfrm>
            <a:off x="266706" y="624840"/>
            <a:ext cx="3239866" cy="2217420"/>
          </a:xfrm>
          <a:prstGeom prst="rect">
            <a:avLst/>
          </a:prstGeom>
        </p:spPr>
      </p:pic>
      <p:cxnSp>
        <p:nvCxnSpPr>
          <p:cNvPr id="39" name="Straight Arrow Connector 38">
            <a:extLst>
              <a:ext uri="{FF2B5EF4-FFF2-40B4-BE49-F238E27FC236}">
                <a16:creationId xmlns:a16="http://schemas.microsoft.com/office/drawing/2014/main" id="{84148E42-F8B3-4F47-A075-09D4E31E95B8}"/>
              </a:ext>
            </a:extLst>
          </p:cNvPr>
          <p:cNvCxnSpPr>
            <a:cxnSpLocks/>
          </p:cNvCxnSpPr>
          <p:nvPr/>
        </p:nvCxnSpPr>
        <p:spPr>
          <a:xfrm>
            <a:off x="2590800" y="215646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3A433F0-982D-4BC5-B2A5-B073641EC5CC}"/>
              </a:ext>
            </a:extLst>
          </p:cNvPr>
          <p:cNvCxnSpPr>
            <a:cxnSpLocks/>
          </p:cNvCxnSpPr>
          <p:nvPr/>
        </p:nvCxnSpPr>
        <p:spPr>
          <a:xfrm flipV="1">
            <a:off x="2590800" y="1733550"/>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467B483-3A51-4F7D-B22F-4ED6CAFF1245}"/>
              </a:ext>
            </a:extLst>
          </p:cNvPr>
          <p:cNvPicPr>
            <a:picLocks noChangeAspect="1"/>
          </p:cNvPicPr>
          <p:nvPr/>
        </p:nvPicPr>
        <p:blipFill rotWithShape="1">
          <a:blip r:embed="rId4"/>
          <a:srcRect l="22347" t="18000" r="10602" b="24111"/>
          <a:stretch/>
        </p:blipFill>
        <p:spPr>
          <a:xfrm>
            <a:off x="266706" y="4015741"/>
            <a:ext cx="3301527" cy="2136766"/>
          </a:xfrm>
          <a:prstGeom prst="rect">
            <a:avLst/>
          </a:prstGeom>
        </p:spPr>
      </p:pic>
      <p:cxnSp>
        <p:nvCxnSpPr>
          <p:cNvPr id="52" name="Straight Arrow Connector 51">
            <a:extLst>
              <a:ext uri="{FF2B5EF4-FFF2-40B4-BE49-F238E27FC236}">
                <a16:creationId xmlns:a16="http://schemas.microsoft.com/office/drawing/2014/main" id="{C3AC70F7-2E80-4CF8-9F59-20F36857CECB}"/>
              </a:ext>
            </a:extLst>
          </p:cNvPr>
          <p:cNvCxnSpPr>
            <a:cxnSpLocks/>
          </p:cNvCxnSpPr>
          <p:nvPr/>
        </p:nvCxnSpPr>
        <p:spPr>
          <a:xfrm flipH="1">
            <a:off x="2489200" y="3825240"/>
            <a:ext cx="193040" cy="85153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1C02163-CAF0-428F-8FFA-FAC8C94C1156}"/>
              </a:ext>
            </a:extLst>
          </p:cNvPr>
          <p:cNvSpPr txBox="1"/>
          <p:nvPr/>
        </p:nvSpPr>
        <p:spPr>
          <a:xfrm>
            <a:off x="485430" y="3400793"/>
            <a:ext cx="3082803" cy="646331"/>
          </a:xfrm>
          <a:prstGeom prst="rect">
            <a:avLst/>
          </a:prstGeom>
          <a:noFill/>
        </p:spPr>
        <p:txBody>
          <a:bodyPr wrap="square" rtlCol="0">
            <a:spAutoFit/>
          </a:bodyPr>
          <a:lstStyle/>
          <a:p>
            <a:r>
              <a:rPr lang="en-US" sz="1200" dirty="0"/>
              <a:t>Adjust limit position so that the limit switch triggers when the arrow on the </a:t>
            </a:r>
            <a:r>
              <a:rPr lang="en-US" sz="1200" b="1" dirty="0">
                <a:solidFill>
                  <a:schemeClr val="accent2"/>
                </a:solidFill>
              </a:rPr>
              <a:t>leg</a:t>
            </a:r>
            <a:r>
              <a:rPr lang="en-US" sz="1200" dirty="0"/>
              <a:t> is aligned with the arrow on the </a:t>
            </a:r>
            <a:r>
              <a:rPr lang="en-US" sz="1200" b="1" dirty="0">
                <a:solidFill>
                  <a:schemeClr val="accent2"/>
                </a:solidFill>
              </a:rPr>
              <a:t>base</a:t>
            </a:r>
            <a:r>
              <a:rPr lang="en-US" sz="1200" dirty="0"/>
              <a:t>. </a:t>
            </a:r>
          </a:p>
        </p:txBody>
      </p:sp>
      <p:cxnSp>
        <p:nvCxnSpPr>
          <p:cNvPr id="33" name="Straight Connector 32">
            <a:extLst>
              <a:ext uri="{FF2B5EF4-FFF2-40B4-BE49-F238E27FC236}">
                <a16:creationId xmlns:a16="http://schemas.microsoft.com/office/drawing/2014/main" id="{E7E764FA-8435-4AA7-836F-6B443227386F}"/>
              </a:ext>
            </a:extLst>
          </p:cNvPr>
          <p:cNvCxnSpPr>
            <a:cxnSpLocks/>
          </p:cNvCxnSpPr>
          <p:nvPr/>
        </p:nvCxnSpPr>
        <p:spPr>
          <a:xfrm>
            <a:off x="2539222" y="5349240"/>
            <a:ext cx="310658" cy="323215"/>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E862E56-4DD3-4E6C-8F8A-DC6043A6587C}"/>
              </a:ext>
            </a:extLst>
          </p:cNvPr>
          <p:cNvSpPr txBox="1"/>
          <p:nvPr/>
        </p:nvSpPr>
        <p:spPr>
          <a:xfrm>
            <a:off x="2794289" y="1486833"/>
            <a:ext cx="1123189" cy="1384995"/>
          </a:xfrm>
          <a:prstGeom prst="rect">
            <a:avLst/>
          </a:prstGeom>
          <a:noFill/>
        </p:spPr>
        <p:txBody>
          <a:bodyPr wrap="square" rtlCol="0">
            <a:spAutoFit/>
          </a:bodyPr>
          <a:lstStyle/>
          <a:p>
            <a:r>
              <a:rPr lang="en-US" sz="1200" dirty="0"/>
              <a:t>Limit switch position can be adjusted and fixed in place by tightening top mount screws.</a:t>
            </a:r>
          </a:p>
        </p:txBody>
      </p:sp>
      <p:sp>
        <p:nvSpPr>
          <p:cNvPr id="60" name="TextBox 59">
            <a:extLst>
              <a:ext uri="{FF2B5EF4-FFF2-40B4-BE49-F238E27FC236}">
                <a16:creationId xmlns:a16="http://schemas.microsoft.com/office/drawing/2014/main" id="{E8DA33C5-0C9A-48F3-8B84-6847B32F771B}"/>
              </a:ext>
            </a:extLst>
          </p:cNvPr>
          <p:cNvSpPr txBox="1"/>
          <p:nvPr/>
        </p:nvSpPr>
        <p:spPr>
          <a:xfrm>
            <a:off x="2821613" y="5628751"/>
            <a:ext cx="634716" cy="283730"/>
          </a:xfrm>
          <a:prstGeom prst="rect">
            <a:avLst/>
          </a:prstGeom>
          <a:noFill/>
        </p:spPr>
        <p:txBody>
          <a:bodyPr wrap="square" rtlCol="0">
            <a:spAutoFit/>
          </a:bodyPr>
          <a:lstStyle/>
          <a:p>
            <a:r>
              <a:rPr lang="en-US" sz="1200" dirty="0"/>
              <a:t>*Click*</a:t>
            </a:r>
          </a:p>
        </p:txBody>
      </p:sp>
      <p:cxnSp>
        <p:nvCxnSpPr>
          <p:cNvPr id="64" name="Straight Arrow Connector 63">
            <a:extLst>
              <a:ext uri="{FF2B5EF4-FFF2-40B4-BE49-F238E27FC236}">
                <a16:creationId xmlns:a16="http://schemas.microsoft.com/office/drawing/2014/main" id="{386FCE2C-0159-4B00-A81B-C86E59497C9D}"/>
              </a:ext>
            </a:extLst>
          </p:cNvPr>
          <p:cNvCxnSpPr>
            <a:cxnSpLocks/>
          </p:cNvCxnSpPr>
          <p:nvPr/>
        </p:nvCxnSpPr>
        <p:spPr>
          <a:xfrm flipH="1" flipV="1">
            <a:off x="2165549" y="5770616"/>
            <a:ext cx="276373" cy="381891"/>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A4446C4-30D8-45A1-AEDF-B1F4632540BB}"/>
              </a:ext>
            </a:extLst>
          </p:cNvPr>
          <p:cNvCxnSpPr>
            <a:cxnSpLocks/>
          </p:cNvCxnSpPr>
          <p:nvPr/>
        </p:nvCxnSpPr>
        <p:spPr>
          <a:xfrm flipH="1" flipV="1">
            <a:off x="2134333" y="5397161"/>
            <a:ext cx="292985" cy="755346"/>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50A0968-1C63-481A-B5A2-32DE9405D7CF}"/>
              </a:ext>
            </a:extLst>
          </p:cNvPr>
          <p:cNvSpPr txBox="1"/>
          <p:nvPr/>
        </p:nvSpPr>
        <p:spPr>
          <a:xfrm>
            <a:off x="2443294" y="6057487"/>
            <a:ext cx="1260026" cy="461665"/>
          </a:xfrm>
          <a:prstGeom prst="rect">
            <a:avLst/>
          </a:prstGeom>
          <a:noFill/>
        </p:spPr>
        <p:txBody>
          <a:bodyPr wrap="square" rtlCol="0">
            <a:spAutoFit/>
          </a:bodyPr>
          <a:lstStyle/>
          <a:p>
            <a:r>
              <a:rPr lang="en-US" sz="1200" dirty="0"/>
              <a:t>Once aligned, tighten screws.</a:t>
            </a:r>
          </a:p>
        </p:txBody>
      </p:sp>
      <p:sp>
        <p:nvSpPr>
          <p:cNvPr id="71" name="TextBox 70">
            <a:extLst>
              <a:ext uri="{FF2B5EF4-FFF2-40B4-BE49-F238E27FC236}">
                <a16:creationId xmlns:a16="http://schemas.microsoft.com/office/drawing/2014/main" id="{F9276864-5D24-443A-BB20-25244EF3693B}"/>
              </a:ext>
            </a:extLst>
          </p:cNvPr>
          <p:cNvSpPr txBox="1"/>
          <p:nvPr/>
        </p:nvSpPr>
        <p:spPr>
          <a:xfrm>
            <a:off x="31707" y="36195"/>
            <a:ext cx="453715" cy="769441"/>
          </a:xfrm>
          <a:prstGeom prst="rect">
            <a:avLst/>
          </a:prstGeom>
          <a:noFill/>
        </p:spPr>
        <p:txBody>
          <a:bodyPr wrap="square" rtlCol="0">
            <a:spAutoFit/>
          </a:bodyPr>
          <a:lstStyle/>
          <a:p>
            <a:r>
              <a:rPr lang="en-US" sz="4400" b="1" dirty="0"/>
              <a:t>6</a:t>
            </a:r>
          </a:p>
        </p:txBody>
      </p:sp>
      <p:cxnSp>
        <p:nvCxnSpPr>
          <p:cNvPr id="73" name="Straight Arrow Connector 72">
            <a:extLst>
              <a:ext uri="{FF2B5EF4-FFF2-40B4-BE49-F238E27FC236}">
                <a16:creationId xmlns:a16="http://schemas.microsoft.com/office/drawing/2014/main" id="{011849C4-0BED-482E-99C4-9CE070D575A0}"/>
              </a:ext>
            </a:extLst>
          </p:cNvPr>
          <p:cNvCxnSpPr>
            <a:cxnSpLocks/>
          </p:cNvCxnSpPr>
          <p:nvPr/>
        </p:nvCxnSpPr>
        <p:spPr>
          <a:xfrm>
            <a:off x="1535994" y="2842260"/>
            <a:ext cx="0" cy="55853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079E7E1-295C-4F65-8358-FCC15EAD2E47}"/>
              </a:ext>
            </a:extLst>
          </p:cNvPr>
          <p:cNvSpPr txBox="1"/>
          <p:nvPr/>
        </p:nvSpPr>
        <p:spPr>
          <a:xfrm>
            <a:off x="4040805" y="36195"/>
            <a:ext cx="453715" cy="769441"/>
          </a:xfrm>
          <a:prstGeom prst="rect">
            <a:avLst/>
          </a:prstGeom>
          <a:noFill/>
        </p:spPr>
        <p:txBody>
          <a:bodyPr wrap="square" rtlCol="0">
            <a:spAutoFit/>
          </a:bodyPr>
          <a:lstStyle/>
          <a:p>
            <a:r>
              <a:rPr lang="en-US" sz="4400" b="1" dirty="0"/>
              <a:t>7</a:t>
            </a:r>
          </a:p>
        </p:txBody>
      </p:sp>
      <p:pic>
        <p:nvPicPr>
          <p:cNvPr id="50" name="Picture 49">
            <a:extLst>
              <a:ext uri="{FF2B5EF4-FFF2-40B4-BE49-F238E27FC236}">
                <a16:creationId xmlns:a16="http://schemas.microsoft.com/office/drawing/2014/main" id="{FA8226A8-A532-436E-9DFA-856D9533F323}"/>
              </a:ext>
            </a:extLst>
          </p:cNvPr>
          <p:cNvPicPr>
            <a:picLocks noChangeAspect="1"/>
          </p:cNvPicPr>
          <p:nvPr/>
        </p:nvPicPr>
        <p:blipFill rotWithShape="1">
          <a:blip r:embed="rId5"/>
          <a:srcRect l="32494" t="12321" r="25096" b="10287"/>
          <a:stretch/>
        </p:blipFill>
        <p:spPr>
          <a:xfrm>
            <a:off x="4682206" y="203346"/>
            <a:ext cx="2084354" cy="2851319"/>
          </a:xfrm>
          <a:prstGeom prst="rect">
            <a:avLst/>
          </a:prstGeom>
        </p:spPr>
      </p:pic>
      <p:sp>
        <p:nvSpPr>
          <p:cNvPr id="51" name="Freeform: Shape 50">
            <a:extLst>
              <a:ext uri="{FF2B5EF4-FFF2-40B4-BE49-F238E27FC236}">
                <a16:creationId xmlns:a16="http://schemas.microsoft.com/office/drawing/2014/main" id="{7BAD9614-007E-4DED-A854-4780F1BC82E9}"/>
              </a:ext>
            </a:extLst>
          </p:cNvPr>
          <p:cNvSpPr/>
          <p:nvPr/>
        </p:nvSpPr>
        <p:spPr>
          <a:xfrm>
            <a:off x="4234070" y="2621722"/>
            <a:ext cx="1108765" cy="239036"/>
          </a:xfrm>
          <a:custGeom>
            <a:avLst/>
            <a:gdLst>
              <a:gd name="connsiteX0" fmla="*/ 1108765 w 1108765"/>
              <a:gd name="connsiteY0" fmla="*/ 53008 h 239036"/>
              <a:gd name="connsiteX1" fmla="*/ 1102139 w 1108765"/>
              <a:gd name="connsiteY1" fmla="*/ 39756 h 239036"/>
              <a:gd name="connsiteX2" fmla="*/ 1042504 w 1108765"/>
              <a:gd name="connsiteY2" fmla="*/ 8835 h 239036"/>
              <a:gd name="connsiteX3" fmla="*/ 1011582 w 1108765"/>
              <a:gd name="connsiteY3" fmla="*/ 0 h 239036"/>
              <a:gd name="connsiteX4" fmla="*/ 936487 w 1108765"/>
              <a:gd name="connsiteY4" fmla="*/ 6626 h 239036"/>
              <a:gd name="connsiteX5" fmla="*/ 894521 w 1108765"/>
              <a:gd name="connsiteY5" fmla="*/ 24295 h 239036"/>
              <a:gd name="connsiteX6" fmla="*/ 876852 w 1108765"/>
              <a:gd name="connsiteY6" fmla="*/ 26504 h 239036"/>
              <a:gd name="connsiteX7" fmla="*/ 865808 w 1108765"/>
              <a:gd name="connsiteY7" fmla="*/ 33130 h 239036"/>
              <a:gd name="connsiteX8" fmla="*/ 817217 w 1108765"/>
              <a:gd name="connsiteY8" fmla="*/ 50800 h 239036"/>
              <a:gd name="connsiteX9" fmla="*/ 788504 w 1108765"/>
              <a:gd name="connsiteY9" fmla="*/ 55217 h 239036"/>
              <a:gd name="connsiteX10" fmla="*/ 737704 w 1108765"/>
              <a:gd name="connsiteY10" fmla="*/ 72887 h 239036"/>
              <a:gd name="connsiteX11" fmla="*/ 702365 w 1108765"/>
              <a:gd name="connsiteY11" fmla="*/ 83930 h 239036"/>
              <a:gd name="connsiteX12" fmla="*/ 629478 w 1108765"/>
              <a:gd name="connsiteY12" fmla="*/ 114852 h 239036"/>
              <a:gd name="connsiteX13" fmla="*/ 587513 w 1108765"/>
              <a:gd name="connsiteY13" fmla="*/ 136939 h 239036"/>
              <a:gd name="connsiteX14" fmla="*/ 543339 w 1108765"/>
              <a:gd name="connsiteY14" fmla="*/ 154608 h 239036"/>
              <a:gd name="connsiteX15" fmla="*/ 521252 w 1108765"/>
              <a:gd name="connsiteY15" fmla="*/ 167861 h 239036"/>
              <a:gd name="connsiteX16" fmla="*/ 454991 w 1108765"/>
              <a:gd name="connsiteY16" fmla="*/ 187739 h 239036"/>
              <a:gd name="connsiteX17" fmla="*/ 437321 w 1108765"/>
              <a:gd name="connsiteY17" fmla="*/ 189948 h 239036"/>
              <a:gd name="connsiteX18" fmla="*/ 404191 w 1108765"/>
              <a:gd name="connsiteY18" fmla="*/ 198782 h 239036"/>
              <a:gd name="connsiteX19" fmla="*/ 373269 w 1108765"/>
              <a:gd name="connsiteY19" fmla="*/ 203200 h 239036"/>
              <a:gd name="connsiteX20" fmla="*/ 351182 w 1108765"/>
              <a:gd name="connsiteY20" fmla="*/ 205408 h 239036"/>
              <a:gd name="connsiteX21" fmla="*/ 313634 w 1108765"/>
              <a:gd name="connsiteY21" fmla="*/ 212035 h 239036"/>
              <a:gd name="connsiteX22" fmla="*/ 245165 w 1108765"/>
              <a:gd name="connsiteY22" fmla="*/ 220869 h 239036"/>
              <a:gd name="connsiteX23" fmla="*/ 189947 w 1108765"/>
              <a:gd name="connsiteY23" fmla="*/ 229704 h 239036"/>
              <a:gd name="connsiteX24" fmla="*/ 125895 w 1108765"/>
              <a:gd name="connsiteY24" fmla="*/ 238539 h 239036"/>
              <a:gd name="connsiteX25" fmla="*/ 0 w 1108765"/>
              <a:gd name="connsiteY25" fmla="*/ 238539 h 23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08765" h="239036">
                <a:moveTo>
                  <a:pt x="1108765" y="53008"/>
                </a:moveTo>
                <a:cubicBezTo>
                  <a:pt x="1106556" y="48591"/>
                  <a:pt x="1105329" y="43526"/>
                  <a:pt x="1102139" y="39756"/>
                </a:cubicBezTo>
                <a:cubicBezTo>
                  <a:pt x="1084569" y="18992"/>
                  <a:pt x="1070253" y="18404"/>
                  <a:pt x="1042504" y="8835"/>
                </a:cubicBezTo>
                <a:cubicBezTo>
                  <a:pt x="1029304" y="4283"/>
                  <a:pt x="1023216" y="2908"/>
                  <a:pt x="1011582" y="0"/>
                </a:cubicBezTo>
                <a:cubicBezTo>
                  <a:pt x="986550" y="2209"/>
                  <a:pt x="961431" y="3584"/>
                  <a:pt x="936487" y="6626"/>
                </a:cubicBezTo>
                <a:cubicBezTo>
                  <a:pt x="918279" y="8846"/>
                  <a:pt x="913379" y="17695"/>
                  <a:pt x="894521" y="24295"/>
                </a:cubicBezTo>
                <a:cubicBezTo>
                  <a:pt x="888919" y="26256"/>
                  <a:pt x="882742" y="25768"/>
                  <a:pt x="876852" y="26504"/>
                </a:cubicBezTo>
                <a:cubicBezTo>
                  <a:pt x="873171" y="28713"/>
                  <a:pt x="869648" y="31210"/>
                  <a:pt x="865808" y="33130"/>
                </a:cubicBezTo>
                <a:cubicBezTo>
                  <a:pt x="850142" y="40963"/>
                  <a:pt x="834405" y="46834"/>
                  <a:pt x="817217" y="50800"/>
                </a:cubicBezTo>
                <a:cubicBezTo>
                  <a:pt x="807781" y="52977"/>
                  <a:pt x="798075" y="53745"/>
                  <a:pt x="788504" y="55217"/>
                </a:cubicBezTo>
                <a:lnTo>
                  <a:pt x="737704" y="72887"/>
                </a:lnTo>
                <a:cubicBezTo>
                  <a:pt x="725996" y="76790"/>
                  <a:pt x="713996" y="79803"/>
                  <a:pt x="702365" y="83930"/>
                </a:cubicBezTo>
                <a:cubicBezTo>
                  <a:pt x="685007" y="90089"/>
                  <a:pt x="644456" y="107565"/>
                  <a:pt x="629478" y="114852"/>
                </a:cubicBezTo>
                <a:cubicBezTo>
                  <a:pt x="615263" y="121767"/>
                  <a:pt x="601866" y="130315"/>
                  <a:pt x="587513" y="136939"/>
                </a:cubicBezTo>
                <a:cubicBezTo>
                  <a:pt x="573114" y="143585"/>
                  <a:pt x="557710" y="147901"/>
                  <a:pt x="543339" y="154608"/>
                </a:cubicBezTo>
                <a:cubicBezTo>
                  <a:pt x="535559" y="158239"/>
                  <a:pt x="529098" y="164374"/>
                  <a:pt x="521252" y="167861"/>
                </a:cubicBezTo>
                <a:cubicBezTo>
                  <a:pt x="500236" y="177202"/>
                  <a:pt x="477547" y="183442"/>
                  <a:pt x="454991" y="187739"/>
                </a:cubicBezTo>
                <a:cubicBezTo>
                  <a:pt x="449160" y="188850"/>
                  <a:pt x="443211" y="189212"/>
                  <a:pt x="437321" y="189948"/>
                </a:cubicBezTo>
                <a:cubicBezTo>
                  <a:pt x="422897" y="194275"/>
                  <a:pt x="417273" y="196716"/>
                  <a:pt x="404191" y="198782"/>
                </a:cubicBezTo>
                <a:cubicBezTo>
                  <a:pt x="393906" y="200406"/>
                  <a:pt x="383601" y="201909"/>
                  <a:pt x="373269" y="203200"/>
                </a:cubicBezTo>
                <a:cubicBezTo>
                  <a:pt x="365927" y="204118"/>
                  <a:pt x="358501" y="204324"/>
                  <a:pt x="351182" y="205408"/>
                </a:cubicBezTo>
                <a:cubicBezTo>
                  <a:pt x="338610" y="207271"/>
                  <a:pt x="326210" y="210201"/>
                  <a:pt x="313634" y="212035"/>
                </a:cubicBezTo>
                <a:cubicBezTo>
                  <a:pt x="290863" y="215356"/>
                  <a:pt x="267946" y="217615"/>
                  <a:pt x="245165" y="220869"/>
                </a:cubicBezTo>
                <a:cubicBezTo>
                  <a:pt x="226712" y="223505"/>
                  <a:pt x="208334" y="226640"/>
                  <a:pt x="189947" y="229704"/>
                </a:cubicBezTo>
                <a:cubicBezTo>
                  <a:pt x="166338" y="233639"/>
                  <a:pt x="151469" y="237857"/>
                  <a:pt x="125895" y="238539"/>
                </a:cubicBezTo>
                <a:cubicBezTo>
                  <a:pt x="83945" y="239658"/>
                  <a:pt x="41965" y="238539"/>
                  <a:pt x="0" y="238539"/>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D217F6C2-DCD3-460A-95DB-AE6ACDC2AFD5}"/>
              </a:ext>
            </a:extLst>
          </p:cNvPr>
          <p:cNvCxnSpPr>
            <a:cxnSpLocks/>
          </p:cNvCxnSpPr>
          <p:nvPr/>
        </p:nvCxnSpPr>
        <p:spPr>
          <a:xfrm>
            <a:off x="6890323" y="1652029"/>
            <a:ext cx="55822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F20F3186-5543-40D6-8B01-BA42F99969BF}"/>
              </a:ext>
            </a:extLst>
          </p:cNvPr>
          <p:cNvPicPr>
            <a:picLocks noChangeAspect="1"/>
          </p:cNvPicPr>
          <p:nvPr/>
        </p:nvPicPr>
        <p:blipFill rotWithShape="1">
          <a:blip r:embed="rId6"/>
          <a:srcRect l="29612" t="25277" r="27499" b="23881"/>
          <a:stretch/>
        </p:blipFill>
        <p:spPr>
          <a:xfrm rot="283328">
            <a:off x="7636346" y="917882"/>
            <a:ext cx="1835806" cy="1631334"/>
          </a:xfrm>
          <a:prstGeom prst="rect">
            <a:avLst/>
          </a:prstGeom>
        </p:spPr>
      </p:pic>
      <p:sp>
        <p:nvSpPr>
          <p:cNvPr id="56" name="Freeform: Shape 55">
            <a:extLst>
              <a:ext uri="{FF2B5EF4-FFF2-40B4-BE49-F238E27FC236}">
                <a16:creationId xmlns:a16="http://schemas.microsoft.com/office/drawing/2014/main" id="{0086C69E-B698-4A17-B098-12007B093084}"/>
              </a:ext>
            </a:extLst>
          </p:cNvPr>
          <p:cNvSpPr/>
          <p:nvPr/>
        </p:nvSpPr>
        <p:spPr>
          <a:xfrm>
            <a:off x="7169923" y="2034206"/>
            <a:ext cx="590550" cy="468630"/>
          </a:xfrm>
          <a:custGeom>
            <a:avLst/>
            <a:gdLst>
              <a:gd name="connsiteX0" fmla="*/ 590550 w 590550"/>
              <a:gd name="connsiteY0" fmla="*/ 0 h 468630"/>
              <a:gd name="connsiteX1" fmla="*/ 561975 w 590550"/>
              <a:gd name="connsiteY1" fmla="*/ 13335 h 468630"/>
              <a:gd name="connsiteX2" fmla="*/ 525780 w 590550"/>
              <a:gd name="connsiteY2" fmla="*/ 26670 h 468630"/>
              <a:gd name="connsiteX3" fmla="*/ 491490 w 590550"/>
              <a:gd name="connsiteY3" fmla="*/ 36195 h 468630"/>
              <a:gd name="connsiteX4" fmla="*/ 480060 w 590550"/>
              <a:gd name="connsiteY4" fmla="*/ 41910 h 468630"/>
              <a:gd name="connsiteX5" fmla="*/ 449580 w 590550"/>
              <a:gd name="connsiteY5" fmla="*/ 60960 h 468630"/>
              <a:gd name="connsiteX6" fmla="*/ 441960 w 590550"/>
              <a:gd name="connsiteY6" fmla="*/ 70485 h 468630"/>
              <a:gd name="connsiteX7" fmla="*/ 440055 w 590550"/>
              <a:gd name="connsiteY7" fmla="*/ 85725 h 468630"/>
              <a:gd name="connsiteX8" fmla="*/ 438150 w 590550"/>
              <a:gd name="connsiteY8" fmla="*/ 142875 h 468630"/>
              <a:gd name="connsiteX9" fmla="*/ 411480 w 590550"/>
              <a:gd name="connsiteY9" fmla="*/ 222885 h 468630"/>
              <a:gd name="connsiteX10" fmla="*/ 365760 w 590550"/>
              <a:gd name="connsiteY10" fmla="*/ 281940 h 468630"/>
              <a:gd name="connsiteX11" fmla="*/ 323850 w 590550"/>
              <a:gd name="connsiteY11" fmla="*/ 310515 h 468630"/>
              <a:gd name="connsiteX12" fmla="*/ 312420 w 590550"/>
              <a:gd name="connsiteY12" fmla="*/ 318135 h 468630"/>
              <a:gd name="connsiteX13" fmla="*/ 289560 w 590550"/>
              <a:gd name="connsiteY13" fmla="*/ 327660 h 468630"/>
              <a:gd name="connsiteX14" fmla="*/ 274320 w 590550"/>
              <a:gd name="connsiteY14" fmla="*/ 335280 h 468630"/>
              <a:gd name="connsiteX15" fmla="*/ 259080 w 590550"/>
              <a:gd name="connsiteY15" fmla="*/ 339090 h 468630"/>
              <a:gd name="connsiteX16" fmla="*/ 219075 w 590550"/>
              <a:gd name="connsiteY16" fmla="*/ 360045 h 468630"/>
              <a:gd name="connsiteX17" fmla="*/ 196215 w 590550"/>
              <a:gd name="connsiteY17" fmla="*/ 371475 h 468630"/>
              <a:gd name="connsiteX18" fmla="*/ 169545 w 590550"/>
              <a:gd name="connsiteY18" fmla="*/ 386715 h 468630"/>
              <a:gd name="connsiteX19" fmla="*/ 144780 w 590550"/>
              <a:gd name="connsiteY19" fmla="*/ 398145 h 468630"/>
              <a:gd name="connsiteX20" fmla="*/ 121920 w 590550"/>
              <a:gd name="connsiteY20" fmla="*/ 411480 h 468630"/>
              <a:gd name="connsiteX21" fmla="*/ 66675 w 590550"/>
              <a:gd name="connsiteY21" fmla="*/ 424815 h 468630"/>
              <a:gd name="connsiteX22" fmla="*/ 34290 w 590550"/>
              <a:gd name="connsiteY22" fmla="*/ 441960 h 468630"/>
              <a:gd name="connsiteX23" fmla="*/ 13335 w 590550"/>
              <a:gd name="connsiteY23" fmla="*/ 449580 h 468630"/>
              <a:gd name="connsiteX24" fmla="*/ 5715 w 590550"/>
              <a:gd name="connsiteY24" fmla="*/ 453390 h 468630"/>
              <a:gd name="connsiteX25" fmla="*/ 1905 w 590550"/>
              <a:gd name="connsiteY25" fmla="*/ 461010 h 468630"/>
              <a:gd name="connsiteX26" fmla="*/ 0 w 590550"/>
              <a:gd name="connsiteY26" fmla="*/ 468630 h 46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0550" h="468630">
                <a:moveTo>
                  <a:pt x="590550" y="0"/>
                </a:moveTo>
                <a:cubicBezTo>
                  <a:pt x="574462" y="12870"/>
                  <a:pt x="587179" y="4644"/>
                  <a:pt x="561975" y="13335"/>
                </a:cubicBezTo>
                <a:cubicBezTo>
                  <a:pt x="549820" y="17527"/>
                  <a:pt x="538169" y="23229"/>
                  <a:pt x="525780" y="26670"/>
                </a:cubicBezTo>
                <a:cubicBezTo>
                  <a:pt x="514350" y="29845"/>
                  <a:pt x="502744" y="32444"/>
                  <a:pt x="491490" y="36195"/>
                </a:cubicBezTo>
                <a:cubicBezTo>
                  <a:pt x="487449" y="37542"/>
                  <a:pt x="483727" y="39743"/>
                  <a:pt x="480060" y="41910"/>
                </a:cubicBezTo>
                <a:cubicBezTo>
                  <a:pt x="469745" y="48005"/>
                  <a:pt x="459165" y="53771"/>
                  <a:pt x="449580" y="60960"/>
                </a:cubicBezTo>
                <a:cubicBezTo>
                  <a:pt x="446327" y="63400"/>
                  <a:pt x="444500" y="67310"/>
                  <a:pt x="441960" y="70485"/>
                </a:cubicBezTo>
                <a:cubicBezTo>
                  <a:pt x="441325" y="75565"/>
                  <a:pt x="440324" y="80613"/>
                  <a:pt x="440055" y="85725"/>
                </a:cubicBezTo>
                <a:cubicBezTo>
                  <a:pt x="439053" y="104759"/>
                  <a:pt x="440742" y="123991"/>
                  <a:pt x="438150" y="142875"/>
                </a:cubicBezTo>
                <a:cubicBezTo>
                  <a:pt x="436585" y="154278"/>
                  <a:pt x="417473" y="213467"/>
                  <a:pt x="411480" y="222885"/>
                </a:cubicBezTo>
                <a:cubicBezTo>
                  <a:pt x="399761" y="241300"/>
                  <a:pt x="382238" y="270955"/>
                  <a:pt x="365760" y="281940"/>
                </a:cubicBezTo>
                <a:cubicBezTo>
                  <a:pt x="317627" y="314028"/>
                  <a:pt x="366334" y="281307"/>
                  <a:pt x="323850" y="310515"/>
                </a:cubicBezTo>
                <a:cubicBezTo>
                  <a:pt x="320077" y="313109"/>
                  <a:pt x="316647" y="316374"/>
                  <a:pt x="312420" y="318135"/>
                </a:cubicBezTo>
                <a:cubicBezTo>
                  <a:pt x="304800" y="321310"/>
                  <a:pt x="297088" y="324272"/>
                  <a:pt x="289560" y="327660"/>
                </a:cubicBezTo>
                <a:cubicBezTo>
                  <a:pt x="284381" y="329991"/>
                  <a:pt x="279638" y="333286"/>
                  <a:pt x="274320" y="335280"/>
                </a:cubicBezTo>
                <a:cubicBezTo>
                  <a:pt x="269417" y="337119"/>
                  <a:pt x="263858" y="336948"/>
                  <a:pt x="259080" y="339090"/>
                </a:cubicBezTo>
                <a:cubicBezTo>
                  <a:pt x="245343" y="345248"/>
                  <a:pt x="232457" y="353151"/>
                  <a:pt x="219075" y="360045"/>
                </a:cubicBezTo>
                <a:cubicBezTo>
                  <a:pt x="211501" y="363947"/>
                  <a:pt x="203612" y="367248"/>
                  <a:pt x="196215" y="371475"/>
                </a:cubicBezTo>
                <a:cubicBezTo>
                  <a:pt x="187325" y="376555"/>
                  <a:pt x="178842" y="382424"/>
                  <a:pt x="169545" y="386715"/>
                </a:cubicBezTo>
                <a:cubicBezTo>
                  <a:pt x="161290" y="390525"/>
                  <a:pt x="152846" y="393950"/>
                  <a:pt x="144780" y="398145"/>
                </a:cubicBezTo>
                <a:cubicBezTo>
                  <a:pt x="136953" y="402215"/>
                  <a:pt x="130147" y="408295"/>
                  <a:pt x="121920" y="411480"/>
                </a:cubicBezTo>
                <a:cubicBezTo>
                  <a:pt x="107588" y="417028"/>
                  <a:pt x="83360" y="421478"/>
                  <a:pt x="66675" y="424815"/>
                </a:cubicBezTo>
                <a:cubicBezTo>
                  <a:pt x="55880" y="430530"/>
                  <a:pt x="45369" y="436816"/>
                  <a:pt x="34290" y="441960"/>
                </a:cubicBezTo>
                <a:cubicBezTo>
                  <a:pt x="27549" y="445090"/>
                  <a:pt x="20236" y="446820"/>
                  <a:pt x="13335" y="449580"/>
                </a:cubicBezTo>
                <a:cubicBezTo>
                  <a:pt x="10698" y="450635"/>
                  <a:pt x="8255" y="452120"/>
                  <a:pt x="5715" y="453390"/>
                </a:cubicBezTo>
                <a:cubicBezTo>
                  <a:pt x="4445" y="455930"/>
                  <a:pt x="2902" y="458351"/>
                  <a:pt x="1905" y="461010"/>
                </a:cubicBezTo>
                <a:cubicBezTo>
                  <a:pt x="986" y="463461"/>
                  <a:pt x="0" y="468630"/>
                  <a:pt x="0" y="46863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a:extLst>
              <a:ext uri="{FF2B5EF4-FFF2-40B4-BE49-F238E27FC236}">
                <a16:creationId xmlns:a16="http://schemas.microsoft.com/office/drawing/2014/main" id="{E56E2B21-6870-4421-8680-5A183DB5D19B}"/>
              </a:ext>
            </a:extLst>
          </p:cNvPr>
          <p:cNvCxnSpPr>
            <a:cxnSpLocks/>
          </p:cNvCxnSpPr>
          <p:nvPr/>
        </p:nvCxnSpPr>
        <p:spPr>
          <a:xfrm>
            <a:off x="54240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D1B1DD8-1CD7-41BA-BCBE-CA56173D612E}"/>
              </a:ext>
            </a:extLst>
          </p:cNvPr>
          <p:cNvCxnSpPr>
            <a:cxnSpLocks/>
          </p:cNvCxnSpPr>
          <p:nvPr/>
        </p:nvCxnSpPr>
        <p:spPr>
          <a:xfrm>
            <a:off x="5576455"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3AD6C41-06E7-4C90-B620-BB3CEA48F77E}"/>
              </a:ext>
            </a:extLst>
          </p:cNvPr>
          <p:cNvCxnSpPr>
            <a:cxnSpLocks/>
          </p:cNvCxnSpPr>
          <p:nvPr/>
        </p:nvCxnSpPr>
        <p:spPr>
          <a:xfrm>
            <a:off x="6033655" y="606823"/>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03D136F-DD91-4F42-B13B-963112592FB1}"/>
              </a:ext>
            </a:extLst>
          </p:cNvPr>
          <p:cNvCxnSpPr>
            <a:cxnSpLocks/>
          </p:cNvCxnSpPr>
          <p:nvPr/>
        </p:nvCxnSpPr>
        <p:spPr>
          <a:xfrm>
            <a:off x="6276110" y="671241"/>
            <a:ext cx="0" cy="335280"/>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BE8221A-A8DC-4C32-B287-8AF14C578206}"/>
              </a:ext>
            </a:extLst>
          </p:cNvPr>
          <p:cNvCxnSpPr>
            <a:cxnSpLocks/>
          </p:cNvCxnSpPr>
          <p:nvPr/>
        </p:nvCxnSpPr>
        <p:spPr>
          <a:xfrm flipV="1">
            <a:off x="5393575" y="2068830"/>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D2C9D2A-5EEE-46F9-A161-0B2B305C446D}"/>
              </a:ext>
            </a:extLst>
          </p:cNvPr>
          <p:cNvCxnSpPr>
            <a:cxnSpLocks/>
          </p:cNvCxnSpPr>
          <p:nvPr/>
        </p:nvCxnSpPr>
        <p:spPr>
          <a:xfrm flipV="1">
            <a:off x="5945263" y="2014728"/>
            <a:ext cx="0" cy="141732"/>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C6BD53E-62F2-483D-ADAF-5C56F20600EF}"/>
              </a:ext>
            </a:extLst>
          </p:cNvPr>
          <p:cNvCxnSpPr>
            <a:cxnSpLocks/>
          </p:cNvCxnSpPr>
          <p:nvPr/>
        </p:nvCxnSpPr>
        <p:spPr>
          <a:xfrm flipV="1">
            <a:off x="5530735" y="2210562"/>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912AD7F-1291-4903-8C2B-7073D869AB68}"/>
              </a:ext>
            </a:extLst>
          </p:cNvPr>
          <p:cNvCxnSpPr>
            <a:cxnSpLocks/>
          </p:cNvCxnSpPr>
          <p:nvPr/>
        </p:nvCxnSpPr>
        <p:spPr>
          <a:xfrm flipV="1">
            <a:off x="6161671" y="2156460"/>
            <a:ext cx="0" cy="281178"/>
          </a:xfrm>
          <a:prstGeom prst="straightConnector1">
            <a:avLst/>
          </a:prstGeom>
          <a:ln w="28575">
            <a:solidFill>
              <a:schemeClr val="accent6">
                <a:lumMod val="50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2E68852-F924-4A55-94C2-44B7B97B52BF}"/>
              </a:ext>
            </a:extLst>
          </p:cNvPr>
          <p:cNvCxnSpPr>
            <a:cxnSpLocks/>
          </p:cNvCxnSpPr>
          <p:nvPr/>
        </p:nvCxnSpPr>
        <p:spPr>
          <a:xfrm>
            <a:off x="2255520" y="4015741"/>
            <a:ext cx="0" cy="661034"/>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20" name="Picture 119">
            <a:extLst>
              <a:ext uri="{FF2B5EF4-FFF2-40B4-BE49-F238E27FC236}">
                <a16:creationId xmlns:a16="http://schemas.microsoft.com/office/drawing/2014/main" id="{A4649F5B-D300-4365-B7A5-D3D47661D686}"/>
              </a:ext>
            </a:extLst>
          </p:cNvPr>
          <p:cNvPicPr>
            <a:picLocks noChangeAspect="1"/>
          </p:cNvPicPr>
          <p:nvPr/>
        </p:nvPicPr>
        <p:blipFill rotWithShape="1">
          <a:blip r:embed="rId7"/>
          <a:srcRect l="-1" t="10000" r="66571" b="28000"/>
          <a:stretch/>
        </p:blipFill>
        <p:spPr>
          <a:xfrm>
            <a:off x="4023399" y="3109604"/>
            <a:ext cx="1230252" cy="1710454"/>
          </a:xfrm>
          <a:prstGeom prst="rect">
            <a:avLst/>
          </a:prstGeom>
        </p:spPr>
      </p:pic>
      <p:pic>
        <p:nvPicPr>
          <p:cNvPr id="3" name="Picture 2" descr="Logo&#10;&#10;Description automatically generated">
            <a:extLst>
              <a:ext uri="{FF2B5EF4-FFF2-40B4-BE49-F238E27FC236}">
                <a16:creationId xmlns:a16="http://schemas.microsoft.com/office/drawing/2014/main" id="{8523CDAD-46D2-4C58-932D-296036EA00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1" y="3417743"/>
            <a:ext cx="562114" cy="769442"/>
          </a:xfrm>
          <a:prstGeom prst="rect">
            <a:avLst/>
          </a:prstGeom>
        </p:spPr>
      </p:pic>
    </p:spTree>
    <p:extLst>
      <p:ext uri="{BB962C8B-B14F-4D97-AF65-F5344CB8AC3E}">
        <p14:creationId xmlns:p14="http://schemas.microsoft.com/office/powerpoint/2010/main" val="2289430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6988</TotalTime>
  <Words>2443</Words>
  <Application>Microsoft Office PowerPoint</Application>
  <PresentationFormat>Widescreen</PresentationFormat>
  <Paragraphs>303</Paragraphs>
  <Slides>29</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Rodolfo Keesey</dc:creator>
  <cp:lastModifiedBy>Rodolfo Keesey</cp:lastModifiedBy>
  <cp:revision>5</cp:revision>
  <dcterms:created xsi:type="dcterms:W3CDTF">2021-09-23T21:28:36Z</dcterms:created>
  <dcterms:modified xsi:type="dcterms:W3CDTF">2021-10-12T06:22:33Z</dcterms:modified>
</cp:coreProperties>
</file>